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" name="グループ化 921"/>
          <p:cNvGrpSpPr>
            <a:grpSpLocks noChangeAspect="1"/>
          </p:cNvGrpSpPr>
          <p:nvPr/>
        </p:nvGrpSpPr>
        <p:grpSpPr>
          <a:xfrm>
            <a:off x="928172" y="860367"/>
            <a:ext cx="588255" cy="1522181"/>
            <a:chOff x="1537828" y="330955"/>
            <a:chExt cx="980425" cy="2536969"/>
          </a:xfrm>
        </p:grpSpPr>
        <p:sp>
          <p:nvSpPr>
            <p:cNvPr id="923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台形 923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5" name="台形 924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6" name="フリーフォーム 925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7" name="フリーフォーム 926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8" name="円/楕円 927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円/楕円 928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1" name="フリーフォーム 930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2" name="フリーフォーム 931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5" name="フリーフォーム 934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フリーフォーム 935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フリーフォーム 936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角丸四角形 937"/>
            <p:cNvSpPr/>
            <p:nvPr/>
          </p:nvSpPr>
          <p:spPr>
            <a:xfrm>
              <a:off x="181039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9" name="角丸四角形 938"/>
            <p:cNvSpPr/>
            <p:nvPr/>
          </p:nvSpPr>
          <p:spPr>
            <a:xfrm>
              <a:off x="200871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0" name="弦 93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1" name="弦 94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42" name="グループ化 941"/>
            <p:cNvGrpSpPr/>
            <p:nvPr/>
          </p:nvGrpSpPr>
          <p:grpSpPr>
            <a:xfrm>
              <a:off x="1784769" y="800970"/>
              <a:ext cx="319431" cy="179984"/>
              <a:chOff x="4977722" y="1746916"/>
              <a:chExt cx="822986" cy="463713"/>
            </a:xfrm>
          </p:grpSpPr>
          <p:sp>
            <p:nvSpPr>
              <p:cNvPr id="948" name="角丸四角形 947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9" name="角丸四角形 948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0" name="フリーフォーム 949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1537828" y="878903"/>
              <a:ext cx="265660" cy="566387"/>
              <a:chOff x="1537828" y="878903"/>
              <a:chExt cx="265660" cy="566387"/>
            </a:xfrm>
          </p:grpSpPr>
          <p:sp>
            <p:nvSpPr>
              <p:cNvPr id="946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4" name="フリーフォーム 943"/>
            <p:cNvSpPr/>
            <p:nvPr/>
          </p:nvSpPr>
          <p:spPr>
            <a:xfrm rot="20700000">
              <a:off x="2275961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5" name="台形 136"/>
            <p:cNvSpPr/>
            <p:nvPr/>
          </p:nvSpPr>
          <p:spPr>
            <a:xfrm rot="20700000">
              <a:off x="2189723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51" name="グループ化 950"/>
          <p:cNvGrpSpPr>
            <a:grpSpLocks noChangeAspect="1"/>
          </p:cNvGrpSpPr>
          <p:nvPr/>
        </p:nvGrpSpPr>
        <p:grpSpPr>
          <a:xfrm>
            <a:off x="8442304" y="884095"/>
            <a:ext cx="585242" cy="1506928"/>
            <a:chOff x="7841845" y="356377"/>
            <a:chExt cx="975404" cy="2511547"/>
          </a:xfrm>
        </p:grpSpPr>
        <p:sp>
          <p:nvSpPr>
            <p:cNvPr id="952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フリーフォーム 953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5" name="フリーフォーム 954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6" name="台形 955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7" name="フリーフォーム 956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8" name="フリーフォーム 957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9" name="フリーフォーム 958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0" name="フリーフォーム 959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1" name="円/楕円 960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2" name="円/楕円 961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4" name="フリーフォーム 963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5" name="フリーフォーム 964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6" name="フリーフォーム 965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7" name="フリーフォーム 966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8" name="フリーフォーム 967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9" name="フリーフォーム 968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0" name="フリーフォーム 969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1" name="フリーフォーム 970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2" name="角丸四角形 971"/>
            <p:cNvSpPr/>
            <p:nvPr/>
          </p:nvSpPr>
          <p:spPr>
            <a:xfrm>
              <a:off x="8111153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3" name="角丸四角形 972"/>
            <p:cNvSpPr/>
            <p:nvPr/>
          </p:nvSpPr>
          <p:spPr>
            <a:xfrm>
              <a:off x="8309469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4" name="グループ化 973"/>
            <p:cNvGrpSpPr/>
            <p:nvPr/>
          </p:nvGrpSpPr>
          <p:grpSpPr>
            <a:xfrm>
              <a:off x="8088786" y="800970"/>
              <a:ext cx="319431" cy="179984"/>
              <a:chOff x="4977722" y="1746916"/>
              <a:chExt cx="822986" cy="463713"/>
            </a:xfrm>
          </p:grpSpPr>
          <p:sp>
            <p:nvSpPr>
              <p:cNvPr id="980" name="角丸四角形 979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1" name="角丸四角形 980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2" name="フリーフォーム 981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7841845" y="878903"/>
              <a:ext cx="265660" cy="566387"/>
              <a:chOff x="1537828" y="878903"/>
              <a:chExt cx="265660" cy="566387"/>
            </a:xfrm>
          </p:grpSpPr>
          <p:sp>
            <p:nvSpPr>
              <p:cNvPr id="978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9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6" name="フリーフォーム 975"/>
            <p:cNvSpPr/>
            <p:nvPr/>
          </p:nvSpPr>
          <p:spPr>
            <a:xfrm rot="20700000">
              <a:off x="8574957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7" name="台形 136"/>
            <p:cNvSpPr/>
            <p:nvPr/>
          </p:nvSpPr>
          <p:spPr>
            <a:xfrm rot="20700000">
              <a:off x="8488719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83" name="グループ化 982"/>
          <p:cNvGrpSpPr>
            <a:grpSpLocks noChangeAspect="1"/>
          </p:cNvGrpSpPr>
          <p:nvPr/>
        </p:nvGrpSpPr>
        <p:grpSpPr>
          <a:xfrm>
            <a:off x="6541241" y="876301"/>
            <a:ext cx="587467" cy="1530608"/>
            <a:chOff x="6064604" y="316911"/>
            <a:chExt cx="979111" cy="2551013"/>
          </a:xfrm>
        </p:grpSpPr>
        <p:sp>
          <p:nvSpPr>
            <p:cNvPr id="984" name="フリーフォーム 983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台形 984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台形 985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フリーフォーム 986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フリーフォーム 987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円/楕円 988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0" name="円/楕円 989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2" name="フリーフォーム 991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3" name="フリーフォーム 992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4" name="フリーフォーム 993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5" name="フリーフォーム 994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6" name="フリーフォーム 995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7" name="台形 996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8" name="台形 997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9" name="台形 998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0" name="台形 999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1" name="月 1000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2" name="月 1001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3" name="グループ化 1002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021" name="月 1020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2" name="グループ化 1021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027" name="月 1026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月 1027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月 1028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23" name="グループ化 1022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025" name="月 1024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6" name="月 1025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4" name="月 1023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04" name="月 1003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5" name="月 1004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6" name="月 1005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7" name="月 1006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8" name="月 1007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9" name="月 1008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0" name="角丸四角形 1009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1" name="角丸四角形 1010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12" name="グループ化 1011"/>
            <p:cNvGrpSpPr/>
            <p:nvPr/>
          </p:nvGrpSpPr>
          <p:grpSpPr>
            <a:xfrm>
              <a:off x="6311545" y="800970"/>
              <a:ext cx="319431" cy="179984"/>
              <a:chOff x="4977722" y="1746916"/>
              <a:chExt cx="822986" cy="463713"/>
            </a:xfrm>
          </p:grpSpPr>
          <p:sp>
            <p:nvSpPr>
              <p:cNvPr id="1018" name="角丸四角形 1017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9" name="角丸四角形 1018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0" name="フリーフォーム 1019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3" name="グループ化 1012"/>
            <p:cNvGrpSpPr/>
            <p:nvPr/>
          </p:nvGrpSpPr>
          <p:grpSpPr>
            <a:xfrm>
              <a:off x="6064604" y="878903"/>
              <a:ext cx="265660" cy="566387"/>
              <a:chOff x="1537828" y="878903"/>
              <a:chExt cx="265660" cy="566387"/>
            </a:xfrm>
          </p:grpSpPr>
          <p:sp>
            <p:nvSpPr>
              <p:cNvPr id="1016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14" name="フリーフォーム 1013"/>
            <p:cNvSpPr/>
            <p:nvPr/>
          </p:nvSpPr>
          <p:spPr>
            <a:xfrm rot="20700000">
              <a:off x="6801423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5" name="台形 136"/>
            <p:cNvSpPr/>
            <p:nvPr/>
          </p:nvSpPr>
          <p:spPr>
            <a:xfrm rot="20700000">
              <a:off x="6715185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30" name="グループ化 1029"/>
          <p:cNvGrpSpPr>
            <a:grpSpLocks noChangeAspect="1"/>
          </p:cNvGrpSpPr>
          <p:nvPr/>
        </p:nvGrpSpPr>
        <p:grpSpPr>
          <a:xfrm>
            <a:off x="4658833" y="911985"/>
            <a:ext cx="589463" cy="1503506"/>
            <a:chOff x="4435502" y="362080"/>
            <a:chExt cx="982438" cy="2505844"/>
          </a:xfrm>
        </p:grpSpPr>
        <p:sp>
          <p:nvSpPr>
            <p:cNvPr id="1031" name="片側の 2 つの角を丸めた四角形 1030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2" name="フリーフォーム 1031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3" name="フリーフォーム 1032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4" name="台形 1033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5" name="フリーフォーム 1034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6" name="フリーフォーム 1035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7" name="正方形/長方形 1036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8" name="角丸四角形 1037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9" name="円/楕円 1038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0" name="円/楕円 1039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2" name="フリーフォーム 1041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3" name="フリーフォーム 1042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4" name="フリーフォーム 1043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5" name="フリーフォーム 1044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6" name="片側の 2 つの角を丸めた四角形 1045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フリーフォーム 1046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フリーフォーム 1047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片側の 2 つの角を丸めた四角形 1048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フリーフォーム 1049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角丸四角形 1050"/>
            <p:cNvSpPr/>
            <p:nvPr/>
          </p:nvSpPr>
          <p:spPr>
            <a:xfrm>
              <a:off x="47027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角丸四角形 1051"/>
            <p:cNvSpPr/>
            <p:nvPr/>
          </p:nvSpPr>
          <p:spPr>
            <a:xfrm>
              <a:off x="490104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53" name="グループ化 1052"/>
            <p:cNvGrpSpPr/>
            <p:nvPr/>
          </p:nvGrpSpPr>
          <p:grpSpPr>
            <a:xfrm>
              <a:off x="4682443" y="800970"/>
              <a:ext cx="319431" cy="179984"/>
              <a:chOff x="4977722" y="1746916"/>
              <a:chExt cx="822986" cy="463713"/>
            </a:xfrm>
          </p:grpSpPr>
          <p:sp>
            <p:nvSpPr>
              <p:cNvPr id="1059" name="角丸四角形 1058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角丸四角形 1059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フリーフォーム 1060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4" name="グループ化 1053"/>
            <p:cNvGrpSpPr/>
            <p:nvPr/>
          </p:nvGrpSpPr>
          <p:grpSpPr>
            <a:xfrm>
              <a:off x="4435502" y="878903"/>
              <a:ext cx="265660" cy="566387"/>
              <a:chOff x="1537828" y="878903"/>
              <a:chExt cx="265660" cy="566387"/>
            </a:xfrm>
          </p:grpSpPr>
          <p:sp>
            <p:nvSpPr>
              <p:cNvPr id="1057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55" name="フリーフォーム 1054"/>
            <p:cNvSpPr/>
            <p:nvPr/>
          </p:nvSpPr>
          <p:spPr>
            <a:xfrm rot="20700000">
              <a:off x="5175648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台形 136"/>
            <p:cNvSpPr/>
            <p:nvPr/>
          </p:nvSpPr>
          <p:spPr>
            <a:xfrm rot="20700000">
              <a:off x="5089410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62" name="グループ化 1061"/>
          <p:cNvGrpSpPr>
            <a:grpSpLocks noChangeAspect="1"/>
          </p:cNvGrpSpPr>
          <p:nvPr/>
        </p:nvGrpSpPr>
        <p:grpSpPr>
          <a:xfrm>
            <a:off x="2762384" y="860367"/>
            <a:ext cx="587102" cy="1522181"/>
            <a:chOff x="2975667" y="330955"/>
            <a:chExt cx="978504" cy="2536969"/>
          </a:xfrm>
        </p:grpSpPr>
        <p:sp>
          <p:nvSpPr>
            <p:cNvPr id="1063" name="フリーフォーム 1062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4" name="フリーフォーム 1063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5" name="台形 1064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6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台形 1066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8" name="台形 1067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9" name="円/楕円 1068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0" name="円/楕円 1069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2" name="フリーフォーム 1071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3" name="フリーフォーム 1072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6" name="フリーフォーム 1075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7" name="フリーフォーム 1076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月 1078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月 1079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角丸四角形 1080"/>
            <p:cNvSpPr/>
            <p:nvPr/>
          </p:nvSpPr>
          <p:spPr>
            <a:xfrm>
              <a:off x="3244265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角丸四角形 1081"/>
            <p:cNvSpPr/>
            <p:nvPr/>
          </p:nvSpPr>
          <p:spPr>
            <a:xfrm>
              <a:off x="3442581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83" name="グループ化 1082"/>
            <p:cNvGrpSpPr/>
            <p:nvPr/>
          </p:nvGrpSpPr>
          <p:grpSpPr>
            <a:xfrm>
              <a:off x="3222608" y="800970"/>
              <a:ext cx="319431" cy="179984"/>
              <a:chOff x="4977722" y="1746916"/>
              <a:chExt cx="822986" cy="463713"/>
            </a:xfrm>
          </p:grpSpPr>
          <p:sp>
            <p:nvSpPr>
              <p:cNvPr id="1089" name="角丸四角形 1088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0" name="角丸四角形 1089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1" name="フリーフォーム 1090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4" name="グループ化 1083"/>
            <p:cNvGrpSpPr/>
            <p:nvPr/>
          </p:nvGrpSpPr>
          <p:grpSpPr>
            <a:xfrm>
              <a:off x="2975667" y="878903"/>
              <a:ext cx="265660" cy="566387"/>
              <a:chOff x="1537828" y="878903"/>
              <a:chExt cx="265660" cy="566387"/>
            </a:xfrm>
          </p:grpSpPr>
          <p:sp>
            <p:nvSpPr>
              <p:cNvPr id="1087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5" name="フリーフォーム 1084"/>
            <p:cNvSpPr/>
            <p:nvPr/>
          </p:nvSpPr>
          <p:spPr>
            <a:xfrm rot="20700000">
              <a:off x="3711879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台形 136"/>
            <p:cNvSpPr/>
            <p:nvPr/>
          </p:nvSpPr>
          <p:spPr>
            <a:xfrm rot="20700000">
              <a:off x="3625641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2" name="グループ化 1091"/>
          <p:cNvGrpSpPr>
            <a:grpSpLocks noChangeAspect="1"/>
          </p:cNvGrpSpPr>
          <p:nvPr/>
        </p:nvGrpSpPr>
        <p:grpSpPr>
          <a:xfrm>
            <a:off x="929612" y="2833667"/>
            <a:ext cx="474754" cy="1522181"/>
            <a:chOff x="1533141" y="330955"/>
            <a:chExt cx="791256" cy="2536969"/>
          </a:xfrm>
        </p:grpSpPr>
        <p:sp>
          <p:nvSpPr>
            <p:cNvPr id="1093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4" name="台形 1093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5" name="台形 1094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6" name="フリーフォーム 1095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7" name="フリーフォーム 1096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円/楕円 1097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円/楕円 1098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1" name="フリーフォーム 1100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2" name="フリーフォーム 1101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5" name="フリーフォーム 1104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6" name="フリーフォーム 1105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7" name="フリーフォーム 1106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8" name="角丸四角形 1107"/>
            <p:cNvSpPr/>
            <p:nvPr/>
          </p:nvSpPr>
          <p:spPr>
            <a:xfrm>
              <a:off x="181039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9" name="角丸四角形 1108"/>
            <p:cNvSpPr/>
            <p:nvPr/>
          </p:nvSpPr>
          <p:spPr>
            <a:xfrm>
              <a:off x="200871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0" name="弦 110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1" name="弦 111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12" name="グループ化 1111"/>
            <p:cNvGrpSpPr/>
            <p:nvPr/>
          </p:nvGrpSpPr>
          <p:grpSpPr>
            <a:xfrm>
              <a:off x="1533141" y="1003693"/>
              <a:ext cx="791256" cy="503586"/>
              <a:chOff x="144975" y="2430836"/>
              <a:chExt cx="793123" cy="503586"/>
            </a:xfrm>
          </p:grpSpPr>
          <p:sp>
            <p:nvSpPr>
              <p:cNvPr id="1113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フリーフォーム 1113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17" name="グループ化 1116"/>
          <p:cNvGrpSpPr>
            <a:grpSpLocks noChangeAspect="1"/>
          </p:cNvGrpSpPr>
          <p:nvPr/>
        </p:nvGrpSpPr>
        <p:grpSpPr>
          <a:xfrm>
            <a:off x="2782999" y="2814949"/>
            <a:ext cx="474754" cy="1522181"/>
            <a:chOff x="2969446" y="330955"/>
            <a:chExt cx="791256" cy="2536969"/>
          </a:xfrm>
        </p:grpSpPr>
        <p:sp>
          <p:nvSpPr>
            <p:cNvPr id="1118" name="フリーフォーム 1117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9" name="フリーフォーム 1118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0" name="台形 1119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1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2" name="台形 1121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3" name="台形 1122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4" name="円/楕円 1123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5" name="円/楕円 1124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7" name="フリーフォーム 1126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8" name="フリーフォーム 1127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1" name="フリーフォーム 1130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2" name="フリーフォーム 1131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3" name="フリーフォーム 1132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4" name="月 1133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5" name="月 1134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6" name="角丸四角形 1135"/>
            <p:cNvSpPr/>
            <p:nvPr/>
          </p:nvSpPr>
          <p:spPr>
            <a:xfrm>
              <a:off x="3244265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7" name="角丸四角形 1136"/>
            <p:cNvSpPr/>
            <p:nvPr/>
          </p:nvSpPr>
          <p:spPr>
            <a:xfrm>
              <a:off x="3442581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8" name="グループ化 1137"/>
            <p:cNvGrpSpPr/>
            <p:nvPr/>
          </p:nvGrpSpPr>
          <p:grpSpPr>
            <a:xfrm>
              <a:off x="2969446" y="1003693"/>
              <a:ext cx="791256" cy="503586"/>
              <a:chOff x="144975" y="2430836"/>
              <a:chExt cx="793123" cy="503586"/>
            </a:xfrm>
          </p:grpSpPr>
          <p:sp>
            <p:nvSpPr>
              <p:cNvPr id="1139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フリーフォーム 1139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フリーフォーム 1141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43" name="グループ化 1142"/>
          <p:cNvGrpSpPr>
            <a:grpSpLocks noChangeAspect="1"/>
          </p:cNvGrpSpPr>
          <p:nvPr/>
        </p:nvGrpSpPr>
        <p:grpSpPr>
          <a:xfrm>
            <a:off x="4724494" y="2844470"/>
            <a:ext cx="474754" cy="1503506"/>
            <a:chOff x="4429860" y="362080"/>
            <a:chExt cx="791256" cy="2505844"/>
          </a:xfrm>
        </p:grpSpPr>
        <p:sp>
          <p:nvSpPr>
            <p:cNvPr id="1144" name="片側の 2 つの角を丸めた四角形 1143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5" name="フリーフォーム 1144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6" name="フリーフォーム 1145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台形 1146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8" name="フリーフォーム 1147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フリーフォーム 1148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正方形/長方形 1149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角丸四角形 1150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2" name="円/楕円 1151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3" name="円/楕円 1152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5" name="フリーフォーム 1154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6" name="フリーフォーム 1155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7" name="フリーフォーム 1156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8" name="フリーフォーム 1157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9" name="片側の 2 つの角を丸めた四角形 1158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0" name="フリーフォーム 1159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フリーフォーム 1160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片側の 2 つの角を丸めた四角形 1161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フリーフォーム 1162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角丸四角形 1163"/>
            <p:cNvSpPr/>
            <p:nvPr/>
          </p:nvSpPr>
          <p:spPr>
            <a:xfrm>
              <a:off x="47027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角丸四角形 1164"/>
            <p:cNvSpPr/>
            <p:nvPr/>
          </p:nvSpPr>
          <p:spPr>
            <a:xfrm>
              <a:off x="490104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66" name="グループ化 1165"/>
            <p:cNvGrpSpPr/>
            <p:nvPr/>
          </p:nvGrpSpPr>
          <p:grpSpPr>
            <a:xfrm>
              <a:off x="4429860" y="1003693"/>
              <a:ext cx="791256" cy="503586"/>
              <a:chOff x="144975" y="2430836"/>
              <a:chExt cx="793123" cy="503586"/>
            </a:xfrm>
          </p:grpSpPr>
          <p:sp>
            <p:nvSpPr>
              <p:cNvPr id="1167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フリーフォーム 1167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フリーフォーム 1169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1" name="グループ化 1170"/>
          <p:cNvGrpSpPr>
            <a:grpSpLocks noChangeAspect="1"/>
          </p:cNvGrpSpPr>
          <p:nvPr/>
        </p:nvGrpSpPr>
        <p:grpSpPr>
          <a:xfrm>
            <a:off x="6570384" y="2780001"/>
            <a:ext cx="474754" cy="1530608"/>
            <a:chOff x="6063871" y="316911"/>
            <a:chExt cx="791256" cy="2551013"/>
          </a:xfrm>
        </p:grpSpPr>
        <p:sp>
          <p:nvSpPr>
            <p:cNvPr id="1172" name="フリーフォーム 1171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3" name="台形 1172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4" name="台形 1173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5" name="フリーフォーム 1174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6" name="フリーフォーム 1175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7" name="円/楕円 1176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8" name="円/楕円 1177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0" name="フリーフォーム 1179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1" name="フリーフォーム 1180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2" name="フリーフォーム 1181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3" name="フリーフォーム 1182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4" name="フリーフォーム 1183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5" name="台形 1184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6" name="台形 1185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7" name="台形 1186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8" name="台形 1187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9" name="月 1188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0" name="月 1189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91" name="グループ化 1190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205" name="月 1204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06" name="グループ化 1205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211" name="月 1210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2" name="月 1211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3" name="月 1212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209" name="月 1208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0" name="月 1209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08" name="月 1207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2" name="月 1191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3" name="月 1192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4" name="月 1193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5" name="月 1194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6" name="月 1195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7" name="月 1196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8" name="角丸四角形 1197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9" name="角丸四角形 1198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00" name="グループ化 1199"/>
            <p:cNvGrpSpPr/>
            <p:nvPr/>
          </p:nvGrpSpPr>
          <p:grpSpPr>
            <a:xfrm>
              <a:off x="6063871" y="1003693"/>
              <a:ext cx="791256" cy="503586"/>
              <a:chOff x="144975" y="2430836"/>
              <a:chExt cx="793123" cy="503586"/>
            </a:xfrm>
          </p:grpSpPr>
          <p:sp>
            <p:nvSpPr>
              <p:cNvPr id="120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フリーフォーム 1201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フリーフォーム 1203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14" name="グループ化 1213"/>
          <p:cNvGrpSpPr>
            <a:grpSpLocks noChangeAspect="1"/>
          </p:cNvGrpSpPr>
          <p:nvPr/>
        </p:nvGrpSpPr>
        <p:grpSpPr>
          <a:xfrm>
            <a:off x="8510844" y="2840390"/>
            <a:ext cx="474754" cy="1506928"/>
            <a:chOff x="7831415" y="356377"/>
            <a:chExt cx="791256" cy="2511547"/>
          </a:xfrm>
        </p:grpSpPr>
        <p:sp>
          <p:nvSpPr>
            <p:cNvPr id="1215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7" name="フリーフォーム 1216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8" name="フリーフォーム 1217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9" name="台形 1218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0" name="フリーフォーム 1219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1" name="フリーフォーム 1220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2" name="フリーフォーム 1221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3" name="フリーフォーム 1222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4" name="円/楕円 1223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5" name="円/楕円 1224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7" name="フリーフォーム 1226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8" name="フリーフォーム 1227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9" name="フリーフォーム 1228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0" name="フリーフォーム 1229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1" name="フリーフォーム 1230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2" name="フリーフォーム 1231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3" name="フリーフォーム 1232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4" name="フリーフォーム 1233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5" name="角丸四角形 1234"/>
            <p:cNvSpPr/>
            <p:nvPr/>
          </p:nvSpPr>
          <p:spPr>
            <a:xfrm>
              <a:off x="8111153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6" name="角丸四角形 1235"/>
            <p:cNvSpPr/>
            <p:nvPr/>
          </p:nvSpPr>
          <p:spPr>
            <a:xfrm>
              <a:off x="8309469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37" name="グループ化 1236"/>
            <p:cNvGrpSpPr/>
            <p:nvPr/>
          </p:nvGrpSpPr>
          <p:grpSpPr>
            <a:xfrm>
              <a:off x="7831415" y="1003693"/>
              <a:ext cx="791256" cy="503586"/>
              <a:chOff x="144975" y="2430836"/>
              <a:chExt cx="793123" cy="503586"/>
            </a:xfrm>
          </p:grpSpPr>
          <p:sp>
            <p:nvSpPr>
              <p:cNvPr id="1238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フリーフォーム 1238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フリーフォーム 1240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42" name="グループ化 1241"/>
          <p:cNvGrpSpPr>
            <a:grpSpLocks noChangeAspect="1"/>
          </p:cNvGrpSpPr>
          <p:nvPr/>
        </p:nvGrpSpPr>
        <p:grpSpPr>
          <a:xfrm>
            <a:off x="890877" y="4745211"/>
            <a:ext cx="629965" cy="1522181"/>
            <a:chOff x="974167" y="330955"/>
            <a:chExt cx="1049942" cy="2536969"/>
          </a:xfrm>
        </p:grpSpPr>
        <p:sp>
          <p:nvSpPr>
            <p:cNvPr id="1243" name="フリーフォーム 1242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4" name="フリーフォーム 1243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5" name="フリーフォーム 1244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6" name="フリーフォーム 1245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7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8" name="台形 1247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9" name="台形 1248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0" name="円/楕円 1249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1" name="円/楕円 1250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3" name="フリーフォーム 1252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4" name="フリーフォーム 1253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7" name="フリーフォーム 1256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8" name="弦 1257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9" name="弦 1258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0" name="角丸四角形 1259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1" name="角丸四角形 1260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62" name="グループ化 1261"/>
            <p:cNvGrpSpPr/>
            <p:nvPr/>
          </p:nvGrpSpPr>
          <p:grpSpPr>
            <a:xfrm>
              <a:off x="1250614" y="374191"/>
              <a:ext cx="497583" cy="197781"/>
              <a:chOff x="1250614" y="374191"/>
              <a:chExt cx="497583" cy="197781"/>
            </a:xfrm>
          </p:grpSpPr>
          <p:sp>
            <p:nvSpPr>
              <p:cNvPr id="126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3" name="グループ化 1262"/>
            <p:cNvGrpSpPr/>
            <p:nvPr/>
          </p:nvGrpSpPr>
          <p:grpSpPr>
            <a:xfrm>
              <a:off x="974167" y="511818"/>
              <a:ext cx="1049942" cy="501102"/>
              <a:chOff x="974167" y="511818"/>
              <a:chExt cx="1049942" cy="501102"/>
            </a:xfrm>
          </p:grpSpPr>
          <p:sp>
            <p:nvSpPr>
              <p:cNvPr id="126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68" name="グループ化 1267"/>
          <p:cNvGrpSpPr>
            <a:grpSpLocks noChangeAspect="1"/>
          </p:cNvGrpSpPr>
          <p:nvPr/>
        </p:nvGrpSpPr>
        <p:grpSpPr>
          <a:xfrm>
            <a:off x="2748995" y="4745312"/>
            <a:ext cx="629965" cy="1522182"/>
            <a:chOff x="2306375" y="330955"/>
            <a:chExt cx="1049942" cy="2536970"/>
          </a:xfrm>
        </p:grpSpPr>
        <p:sp>
          <p:nvSpPr>
            <p:cNvPr id="1269" name="フリーフォーム 1268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0" name="フリーフォーム 1269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1" name="フリーフォーム 1270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2" name="台形 1271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3" name="フリーフォーム 1272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4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5" name="台形 1274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6" name="台形 1275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7" name="円/楕円 1276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8" name="円/楕円 1277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0" name="フリーフォーム 1279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1" name="フリーフォーム 1280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4" name="フリーフォーム 1283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5" name="月 1284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6" name="月 1285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7" name="角丸四角形 1286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8" name="角丸四角形 1287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89" name="グループ化 1288"/>
            <p:cNvGrpSpPr/>
            <p:nvPr/>
          </p:nvGrpSpPr>
          <p:grpSpPr>
            <a:xfrm>
              <a:off x="2582822" y="374191"/>
              <a:ext cx="497583" cy="197781"/>
              <a:chOff x="1250614" y="374191"/>
              <a:chExt cx="497583" cy="197781"/>
            </a:xfrm>
          </p:grpSpPr>
          <p:sp>
            <p:nvSpPr>
              <p:cNvPr id="1293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4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90" name="グループ化 1289"/>
            <p:cNvGrpSpPr/>
            <p:nvPr/>
          </p:nvGrpSpPr>
          <p:grpSpPr>
            <a:xfrm>
              <a:off x="2306375" y="511818"/>
              <a:ext cx="1049942" cy="501102"/>
              <a:chOff x="974167" y="511818"/>
              <a:chExt cx="1049942" cy="501102"/>
            </a:xfrm>
          </p:grpSpPr>
          <p:sp>
            <p:nvSpPr>
              <p:cNvPr id="1291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2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95" name="グループ化 1294"/>
          <p:cNvGrpSpPr>
            <a:grpSpLocks noChangeAspect="1"/>
          </p:cNvGrpSpPr>
          <p:nvPr/>
        </p:nvGrpSpPr>
        <p:grpSpPr>
          <a:xfrm>
            <a:off x="4631101" y="4787493"/>
            <a:ext cx="629965" cy="1503506"/>
            <a:chOff x="3941995" y="362081"/>
            <a:chExt cx="1049942" cy="2505844"/>
          </a:xfrm>
        </p:grpSpPr>
        <p:sp>
          <p:nvSpPr>
            <p:cNvPr id="1296" name="フリーフォーム 1295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7" name="フリーフォーム 1296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8" name="片側の 2 つの角を丸めた四角形 1297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9" name="フリーフォーム 1298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0" name="台形 1299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1" name="フリーフォーム 1300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2" name="フリーフォーム 1301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3" name="正方形/長方形 1302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4" name="角丸四角形 1303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5" name="円/楕円 1304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6" name="円/楕円 1305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8" name="フリーフォーム 1307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9" name="フリーフォーム 1308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0" name="フリーフォーム 1309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1" name="片側の 2 つの角を丸めた四角形 1310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2" name="フリーフォーム 1311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3" name="フリーフォーム 1312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4" name="片側の 2 つの角を丸めた四角形 1313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5" name="フリーフォーム 1314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6" name="角丸四角形 1315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7" name="角丸四角形 1316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18" name="グループ化 1317"/>
            <p:cNvGrpSpPr/>
            <p:nvPr/>
          </p:nvGrpSpPr>
          <p:grpSpPr>
            <a:xfrm>
              <a:off x="4218442" y="374191"/>
              <a:ext cx="497583" cy="197781"/>
              <a:chOff x="1250614" y="374191"/>
              <a:chExt cx="497583" cy="197781"/>
            </a:xfrm>
          </p:grpSpPr>
          <p:sp>
            <p:nvSpPr>
              <p:cNvPr id="1322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3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19" name="グループ化 1318"/>
            <p:cNvGrpSpPr/>
            <p:nvPr/>
          </p:nvGrpSpPr>
          <p:grpSpPr>
            <a:xfrm>
              <a:off x="3941995" y="511818"/>
              <a:ext cx="1049942" cy="501102"/>
              <a:chOff x="974167" y="511818"/>
              <a:chExt cx="1049942" cy="501102"/>
            </a:xfrm>
          </p:grpSpPr>
          <p:sp>
            <p:nvSpPr>
              <p:cNvPr id="1320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1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24" name="グループ化 1323"/>
          <p:cNvGrpSpPr>
            <a:grpSpLocks noChangeAspect="1"/>
          </p:cNvGrpSpPr>
          <p:nvPr/>
        </p:nvGrpSpPr>
        <p:grpSpPr>
          <a:xfrm>
            <a:off x="6496963" y="4760391"/>
            <a:ext cx="629965" cy="1530608"/>
            <a:chOff x="5370111" y="316911"/>
            <a:chExt cx="1049942" cy="2551013"/>
          </a:xfrm>
        </p:grpSpPr>
        <p:sp>
          <p:nvSpPr>
            <p:cNvPr id="1325" name="フリーフォーム 1324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6" name="フリーフォーム 1325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7" name="フリーフォーム 1326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8" name="フリーフォーム 1327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29" name="グループ化 1328"/>
            <p:cNvGrpSpPr/>
            <p:nvPr/>
          </p:nvGrpSpPr>
          <p:grpSpPr>
            <a:xfrm>
              <a:off x="5596485" y="316911"/>
              <a:ext cx="593730" cy="1554063"/>
              <a:chOff x="5596485" y="316911"/>
              <a:chExt cx="593730" cy="1554063"/>
            </a:xfrm>
          </p:grpSpPr>
          <p:sp>
            <p:nvSpPr>
              <p:cNvPr id="1338" name="フリーフォーム 1337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9" name="台形 1338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0" name="台形 1339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円/楕円 1340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円/楕円 1341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円/楕円 1342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フリーフォーム 1343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5" name="フリーフォーム 1344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6" name="フリーフォーム 1345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7" name="台形 1346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台形 1347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台形 1348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0" name="台形 1349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月 1350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2" name="月 1351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3" name="グループ化 1352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1360" name="月 1359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61" name="グループ化 1360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1366" name="月 1365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7" name="月 1366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8" name="月 1367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62" name="グループ化 1361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1364" name="月 1363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5" name="月 1364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3" name="月 1362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4" name="月 1353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5" name="月 1354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6" name="月 1355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月 1356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8" name="月 1357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9" name="月 1358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0" name="角丸四角形 1329"/>
            <p:cNvSpPr/>
            <p:nvPr/>
          </p:nvSpPr>
          <p:spPr>
            <a:xfrm>
              <a:off x="576951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1" name="角丸四角形 1330"/>
            <p:cNvSpPr/>
            <p:nvPr/>
          </p:nvSpPr>
          <p:spPr>
            <a:xfrm>
              <a:off x="596783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32" name="グループ化 1331"/>
            <p:cNvGrpSpPr/>
            <p:nvPr/>
          </p:nvGrpSpPr>
          <p:grpSpPr>
            <a:xfrm>
              <a:off x="5646558" y="374191"/>
              <a:ext cx="497583" cy="197781"/>
              <a:chOff x="1250614" y="374191"/>
              <a:chExt cx="497583" cy="197781"/>
            </a:xfrm>
          </p:grpSpPr>
          <p:sp>
            <p:nvSpPr>
              <p:cNvPr id="133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33" name="グループ化 1332"/>
            <p:cNvGrpSpPr/>
            <p:nvPr/>
          </p:nvGrpSpPr>
          <p:grpSpPr>
            <a:xfrm>
              <a:off x="5370111" y="511818"/>
              <a:ext cx="1049942" cy="501102"/>
              <a:chOff x="974167" y="511818"/>
              <a:chExt cx="1049942" cy="501102"/>
            </a:xfrm>
          </p:grpSpPr>
          <p:sp>
            <p:nvSpPr>
              <p:cNvPr id="133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69" name="グループ化 1368"/>
          <p:cNvGrpSpPr>
            <a:grpSpLocks noChangeAspect="1"/>
          </p:cNvGrpSpPr>
          <p:nvPr/>
        </p:nvGrpSpPr>
        <p:grpSpPr>
          <a:xfrm>
            <a:off x="8418385" y="4780198"/>
            <a:ext cx="629965" cy="1506929"/>
            <a:chOff x="7518167" y="356377"/>
            <a:chExt cx="1049942" cy="2511548"/>
          </a:xfrm>
        </p:grpSpPr>
        <p:sp>
          <p:nvSpPr>
            <p:cNvPr id="1370" name="フリーフォーム 1369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1" name="フリーフォーム 1370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2" name="フリーフォーム 1371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3" name="台形 1372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4" name="フリーフォーム 1373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5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7" name="フリーフォーム 1376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8" name="フリーフォーム 1377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9" name="円/楕円 1378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0" name="円/楕円 1379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2" name="フリーフォーム 1381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3" name="フリーフォーム 1382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4" name="フリーフォーム 1383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5" name="フリーフォーム 1384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6" name="フリーフォーム 1385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7" name="フリーフォーム 1386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8" name="フリーフォーム 1387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9" name="フリーフォーム 1388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0" name="角丸四角形 1389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1" name="角丸四角形 1390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92" name="グループ化 1391"/>
            <p:cNvGrpSpPr/>
            <p:nvPr/>
          </p:nvGrpSpPr>
          <p:grpSpPr>
            <a:xfrm>
              <a:off x="7794614" y="374191"/>
              <a:ext cx="497583" cy="197781"/>
              <a:chOff x="1250614" y="374191"/>
              <a:chExt cx="497583" cy="197781"/>
            </a:xfrm>
          </p:grpSpPr>
          <p:sp>
            <p:nvSpPr>
              <p:cNvPr id="139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93" name="グループ化 1392"/>
            <p:cNvGrpSpPr/>
            <p:nvPr/>
          </p:nvGrpSpPr>
          <p:grpSpPr>
            <a:xfrm>
              <a:off x="7518167" y="511818"/>
              <a:ext cx="1049942" cy="501102"/>
              <a:chOff x="974167" y="511818"/>
              <a:chExt cx="1049942" cy="501102"/>
            </a:xfrm>
          </p:grpSpPr>
          <p:sp>
            <p:nvSpPr>
              <p:cNvPr id="139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928172" y="860367"/>
            <a:ext cx="588255" cy="1522181"/>
            <a:chOff x="1537828" y="330955"/>
            <a:chExt cx="980425" cy="2536969"/>
          </a:xfrm>
        </p:grpSpPr>
        <p:sp>
          <p:nvSpPr>
            <p:cNvPr id="3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台形 3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台形 4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181039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200871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弦 1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弦 2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1784769" y="800970"/>
              <a:ext cx="319431" cy="179984"/>
              <a:chOff x="4977722" y="1746916"/>
              <a:chExt cx="822986" cy="463713"/>
            </a:xfrm>
          </p:grpSpPr>
          <p:sp>
            <p:nvSpPr>
              <p:cNvPr id="28" name="角丸四角形 27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フリーフォーム 29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1537828" y="878903"/>
              <a:ext cx="265660" cy="566387"/>
              <a:chOff x="1537828" y="878903"/>
              <a:chExt cx="265660" cy="566387"/>
            </a:xfrm>
          </p:grpSpPr>
          <p:sp>
            <p:nvSpPr>
              <p:cNvPr id="26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" name="フリーフォーム 23"/>
            <p:cNvSpPr/>
            <p:nvPr/>
          </p:nvSpPr>
          <p:spPr>
            <a:xfrm rot="20700000">
              <a:off x="2275961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台形 136"/>
            <p:cNvSpPr/>
            <p:nvPr/>
          </p:nvSpPr>
          <p:spPr>
            <a:xfrm rot="20700000">
              <a:off x="2189723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" name="グループ化 30"/>
          <p:cNvGrpSpPr>
            <a:grpSpLocks noChangeAspect="1"/>
          </p:cNvGrpSpPr>
          <p:nvPr/>
        </p:nvGrpSpPr>
        <p:grpSpPr>
          <a:xfrm>
            <a:off x="8442304" y="884095"/>
            <a:ext cx="585242" cy="1506928"/>
            <a:chOff x="7841845" y="356377"/>
            <a:chExt cx="975404" cy="2511547"/>
          </a:xfrm>
        </p:grpSpPr>
        <p:sp>
          <p:nvSpPr>
            <p:cNvPr id="32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台形 35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フリーフォーム 39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8111153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8309469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8088786" y="800970"/>
              <a:ext cx="319431" cy="179984"/>
              <a:chOff x="4977722" y="1746916"/>
              <a:chExt cx="822986" cy="463713"/>
            </a:xfrm>
          </p:grpSpPr>
          <p:sp>
            <p:nvSpPr>
              <p:cNvPr id="60" name="角丸四角形 59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841845" y="878903"/>
              <a:ext cx="265660" cy="566387"/>
              <a:chOff x="1537828" y="878903"/>
              <a:chExt cx="265660" cy="566387"/>
            </a:xfrm>
          </p:grpSpPr>
          <p:sp>
            <p:nvSpPr>
              <p:cNvPr id="58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6" name="フリーフォーム 55"/>
            <p:cNvSpPr/>
            <p:nvPr/>
          </p:nvSpPr>
          <p:spPr>
            <a:xfrm rot="20700000">
              <a:off x="8574957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台形 136"/>
            <p:cNvSpPr/>
            <p:nvPr/>
          </p:nvSpPr>
          <p:spPr>
            <a:xfrm rot="20700000">
              <a:off x="8488719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3" name="グループ化 62"/>
          <p:cNvGrpSpPr>
            <a:grpSpLocks noChangeAspect="1"/>
          </p:cNvGrpSpPr>
          <p:nvPr/>
        </p:nvGrpSpPr>
        <p:grpSpPr>
          <a:xfrm>
            <a:off x="6541241" y="876301"/>
            <a:ext cx="587467" cy="1530608"/>
            <a:chOff x="6064604" y="316911"/>
            <a:chExt cx="979111" cy="2551013"/>
          </a:xfrm>
        </p:grpSpPr>
        <p:sp>
          <p:nvSpPr>
            <p:cNvPr id="64" name="フリーフォーム 63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台形 64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台形 65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円/楕円 68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円/楕円 69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フリーフォーム 71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" name="フリーフォーム 72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フリーフォーム 73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" name="フリーフォーム 74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フリーフォーム 75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台形 76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台形 77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台形 78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" name="台形 79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" name="月 80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月 81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3" name="グループ化 82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01" name="月 100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07" name="月 106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月 107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月 108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" name="グループ化 102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05" name="月 104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月 105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4" name="月 103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" name="月 83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月 84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月 85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月 86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月 87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月 88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角丸四角形 89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角丸四角形 90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2" name="グループ化 91"/>
            <p:cNvGrpSpPr/>
            <p:nvPr/>
          </p:nvGrpSpPr>
          <p:grpSpPr>
            <a:xfrm>
              <a:off x="6311545" y="800970"/>
              <a:ext cx="319431" cy="179984"/>
              <a:chOff x="4977722" y="1746916"/>
              <a:chExt cx="822986" cy="463713"/>
            </a:xfrm>
          </p:grpSpPr>
          <p:sp>
            <p:nvSpPr>
              <p:cNvPr id="98" name="角丸四角形 97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角丸四角形 98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フリーフォーム 99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6064604" y="878903"/>
              <a:ext cx="265660" cy="566387"/>
              <a:chOff x="1537828" y="878903"/>
              <a:chExt cx="265660" cy="566387"/>
            </a:xfrm>
          </p:grpSpPr>
          <p:sp>
            <p:nvSpPr>
              <p:cNvPr id="96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" name="フリーフォーム 93"/>
            <p:cNvSpPr/>
            <p:nvPr/>
          </p:nvSpPr>
          <p:spPr>
            <a:xfrm rot="20700000">
              <a:off x="6801423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台形 136"/>
            <p:cNvSpPr/>
            <p:nvPr/>
          </p:nvSpPr>
          <p:spPr>
            <a:xfrm rot="20700000">
              <a:off x="6715185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0" name="グループ化 109"/>
          <p:cNvGrpSpPr>
            <a:grpSpLocks noChangeAspect="1"/>
          </p:cNvGrpSpPr>
          <p:nvPr/>
        </p:nvGrpSpPr>
        <p:grpSpPr>
          <a:xfrm>
            <a:off x="4658833" y="911985"/>
            <a:ext cx="589463" cy="1503506"/>
            <a:chOff x="4435502" y="362080"/>
            <a:chExt cx="982438" cy="2505844"/>
          </a:xfrm>
        </p:grpSpPr>
        <p:sp>
          <p:nvSpPr>
            <p:cNvPr id="111" name="片側の 2 つの角を丸めた四角形 110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フリーフォーム 111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フリーフォーム 112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台形 113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フリーフォーム 114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フリーフォーム 115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円/楕円 118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円/楕円 119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フリーフォーム 121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フリーフォーム 122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フリーフォーム 123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フリーフォーム 124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片側の 2 つの角を丸めた四角形 125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フリーフォーム 126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フリーフォーム 127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片側の 2 つの角を丸めた四角形 128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フリーフォーム 129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角丸四角形 130"/>
            <p:cNvSpPr/>
            <p:nvPr/>
          </p:nvSpPr>
          <p:spPr>
            <a:xfrm>
              <a:off x="47027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角丸四角形 131"/>
            <p:cNvSpPr/>
            <p:nvPr/>
          </p:nvSpPr>
          <p:spPr>
            <a:xfrm>
              <a:off x="490104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3" name="グループ化 132"/>
            <p:cNvGrpSpPr/>
            <p:nvPr/>
          </p:nvGrpSpPr>
          <p:grpSpPr>
            <a:xfrm>
              <a:off x="4682443" y="800970"/>
              <a:ext cx="319431" cy="179984"/>
              <a:chOff x="4977722" y="1746916"/>
              <a:chExt cx="822986" cy="463713"/>
            </a:xfrm>
          </p:grpSpPr>
          <p:sp>
            <p:nvSpPr>
              <p:cNvPr id="139" name="角丸四角形 138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角丸四角形 139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4435502" y="878903"/>
              <a:ext cx="265660" cy="566387"/>
              <a:chOff x="1537828" y="878903"/>
              <a:chExt cx="265660" cy="566387"/>
            </a:xfrm>
          </p:grpSpPr>
          <p:sp>
            <p:nvSpPr>
              <p:cNvPr id="137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" name="フリーフォーム 134"/>
            <p:cNvSpPr/>
            <p:nvPr/>
          </p:nvSpPr>
          <p:spPr>
            <a:xfrm rot="20700000">
              <a:off x="5175648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台形 136"/>
            <p:cNvSpPr/>
            <p:nvPr/>
          </p:nvSpPr>
          <p:spPr>
            <a:xfrm rot="20700000">
              <a:off x="5089410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2" name="グループ化 141"/>
          <p:cNvGrpSpPr>
            <a:grpSpLocks noChangeAspect="1"/>
          </p:cNvGrpSpPr>
          <p:nvPr/>
        </p:nvGrpSpPr>
        <p:grpSpPr>
          <a:xfrm>
            <a:off x="2762384" y="860367"/>
            <a:ext cx="587102" cy="1522181"/>
            <a:chOff x="2975667" y="330955"/>
            <a:chExt cx="978504" cy="2536969"/>
          </a:xfrm>
        </p:grpSpPr>
        <p:sp>
          <p:nvSpPr>
            <p:cNvPr id="143" name="フリーフォーム 142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 143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台形 144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台形 146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台形 147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円/楕円 148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" name="円/楕円 149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フリーフォーム 151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フリーフォーム 152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フリーフォーム 155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フリーフォーム 156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フリーフォーム 157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月 158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月 159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1" name="角丸四角形 160"/>
            <p:cNvSpPr/>
            <p:nvPr/>
          </p:nvSpPr>
          <p:spPr>
            <a:xfrm>
              <a:off x="3244265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2" name="角丸四角形 161"/>
            <p:cNvSpPr/>
            <p:nvPr/>
          </p:nvSpPr>
          <p:spPr>
            <a:xfrm>
              <a:off x="3442581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3" name="グループ化 162"/>
            <p:cNvGrpSpPr/>
            <p:nvPr/>
          </p:nvGrpSpPr>
          <p:grpSpPr>
            <a:xfrm>
              <a:off x="3222608" y="800970"/>
              <a:ext cx="319431" cy="179984"/>
              <a:chOff x="4977722" y="1746916"/>
              <a:chExt cx="822986" cy="463713"/>
            </a:xfrm>
          </p:grpSpPr>
          <p:sp>
            <p:nvSpPr>
              <p:cNvPr id="169" name="角丸四角形 168"/>
              <p:cNvSpPr/>
              <p:nvPr/>
            </p:nvSpPr>
            <p:spPr>
              <a:xfrm rot="19560952">
                <a:off x="5374854" y="1869395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角丸四角形 169"/>
              <p:cNvSpPr/>
              <p:nvPr/>
            </p:nvSpPr>
            <p:spPr>
              <a:xfrm rot="20806094">
                <a:off x="5419852" y="1889351"/>
                <a:ext cx="380856" cy="1016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フリーフォーム 170"/>
              <p:cNvSpPr/>
              <p:nvPr/>
            </p:nvSpPr>
            <p:spPr>
              <a:xfrm rot="11700000">
                <a:off x="4977722" y="1746916"/>
                <a:ext cx="666875" cy="463713"/>
              </a:xfrm>
              <a:custGeom>
                <a:avLst/>
                <a:gdLst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369585 w 759541"/>
                  <a:gd name="connsiteY15" fmla="*/ 0 h 426445"/>
                  <a:gd name="connsiteX16" fmla="*/ 527838 w 759541"/>
                  <a:gd name="connsiteY16" fmla="*/ 0 h 426445"/>
                  <a:gd name="connsiteX17" fmla="*/ 613135 w 759541"/>
                  <a:gd name="connsiteY17" fmla="*/ 85297 h 426445"/>
                  <a:gd name="connsiteX18" fmla="*/ 613135 w 759541"/>
                  <a:gd name="connsiteY18" fmla="*/ 114716 h 426445"/>
                  <a:gd name="connsiteX19" fmla="*/ 717066 w 759541"/>
                  <a:gd name="connsiteY19" fmla="*/ 154735 h 426445"/>
                  <a:gd name="connsiteX20" fmla="*/ 758116 w 759541"/>
                  <a:gd name="connsiteY20" fmla="*/ 193772 h 426445"/>
                  <a:gd name="connsiteX21" fmla="*/ 759541 w 759541"/>
                  <a:gd name="connsiteY21" fmla="*/ 250402 h 426445"/>
                  <a:gd name="connsiteX22" fmla="*/ 743761 w 759541"/>
                  <a:gd name="connsiteY22" fmla="*/ 275197 h 426445"/>
                  <a:gd name="connsiteX23" fmla="*/ 720505 w 759541"/>
                  <a:gd name="connsiteY23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284288 w 759541"/>
                  <a:gd name="connsiteY14" fmla="*/ 85297 h 426445"/>
                  <a:gd name="connsiteX15" fmla="*/ 527838 w 759541"/>
                  <a:gd name="connsiteY15" fmla="*/ 0 h 426445"/>
                  <a:gd name="connsiteX16" fmla="*/ 613135 w 759541"/>
                  <a:gd name="connsiteY16" fmla="*/ 85297 h 426445"/>
                  <a:gd name="connsiteX17" fmla="*/ 613135 w 759541"/>
                  <a:gd name="connsiteY17" fmla="*/ 114716 h 426445"/>
                  <a:gd name="connsiteX18" fmla="*/ 717066 w 759541"/>
                  <a:gd name="connsiteY18" fmla="*/ 154735 h 426445"/>
                  <a:gd name="connsiteX19" fmla="*/ 758116 w 759541"/>
                  <a:gd name="connsiteY19" fmla="*/ 193772 h 426445"/>
                  <a:gd name="connsiteX20" fmla="*/ 759541 w 759541"/>
                  <a:gd name="connsiteY20" fmla="*/ 250402 h 426445"/>
                  <a:gd name="connsiteX21" fmla="*/ 743761 w 759541"/>
                  <a:gd name="connsiteY21" fmla="*/ 275197 h 426445"/>
                  <a:gd name="connsiteX22" fmla="*/ 720505 w 759541"/>
                  <a:gd name="connsiteY22" fmla="*/ 291453 h 426445"/>
                  <a:gd name="connsiteX0" fmla="*/ 720505 w 759541"/>
                  <a:gd name="connsiteY0" fmla="*/ 291453 h 426445"/>
                  <a:gd name="connsiteX1" fmla="*/ 663874 w 759541"/>
                  <a:gd name="connsiteY1" fmla="*/ 292877 h 426445"/>
                  <a:gd name="connsiteX2" fmla="*/ 467036 w 759541"/>
                  <a:gd name="connsiteY2" fmla="*/ 217085 h 426445"/>
                  <a:gd name="connsiteX3" fmla="*/ 460311 w 759541"/>
                  <a:gd name="connsiteY3" fmla="*/ 220425 h 426445"/>
                  <a:gd name="connsiteX4" fmla="*/ 244987 w 759541"/>
                  <a:gd name="connsiteY4" fmla="*/ 278121 h 426445"/>
                  <a:gd name="connsiteX5" fmla="*/ 116682 w 759541"/>
                  <a:gd name="connsiteY5" fmla="*/ 406426 h 426445"/>
                  <a:gd name="connsiteX6" fmla="*/ 20019 w 759541"/>
                  <a:gd name="connsiteY6" fmla="*/ 406426 h 426445"/>
                  <a:gd name="connsiteX7" fmla="*/ 20019 w 759541"/>
                  <a:gd name="connsiteY7" fmla="*/ 406425 h 426445"/>
                  <a:gd name="connsiteX8" fmla="*/ 20019 w 759541"/>
                  <a:gd name="connsiteY8" fmla="*/ 309762 h 426445"/>
                  <a:gd name="connsiteX9" fmla="*/ 159327 w 759541"/>
                  <a:gd name="connsiteY9" fmla="*/ 170455 h 426445"/>
                  <a:gd name="connsiteX10" fmla="*/ 181939 w 759541"/>
                  <a:gd name="connsiteY10" fmla="*/ 155440 h 426445"/>
                  <a:gd name="connsiteX11" fmla="*/ 195031 w 759541"/>
                  <a:gd name="connsiteY11" fmla="*/ 152893 h 426445"/>
                  <a:gd name="connsiteX12" fmla="*/ 207757 w 759541"/>
                  <a:gd name="connsiteY12" fmla="*/ 146571 h 426445"/>
                  <a:gd name="connsiteX13" fmla="*/ 284288 w 759541"/>
                  <a:gd name="connsiteY13" fmla="*/ 126065 h 426445"/>
                  <a:gd name="connsiteX14" fmla="*/ 527838 w 759541"/>
                  <a:gd name="connsiteY14" fmla="*/ 0 h 426445"/>
                  <a:gd name="connsiteX15" fmla="*/ 613135 w 759541"/>
                  <a:gd name="connsiteY15" fmla="*/ 85297 h 426445"/>
                  <a:gd name="connsiteX16" fmla="*/ 613135 w 759541"/>
                  <a:gd name="connsiteY16" fmla="*/ 114716 h 426445"/>
                  <a:gd name="connsiteX17" fmla="*/ 717066 w 759541"/>
                  <a:gd name="connsiteY17" fmla="*/ 154735 h 426445"/>
                  <a:gd name="connsiteX18" fmla="*/ 758116 w 759541"/>
                  <a:gd name="connsiteY18" fmla="*/ 193772 h 426445"/>
                  <a:gd name="connsiteX19" fmla="*/ 759541 w 759541"/>
                  <a:gd name="connsiteY19" fmla="*/ 250402 h 426445"/>
                  <a:gd name="connsiteX20" fmla="*/ 743761 w 759541"/>
                  <a:gd name="connsiteY20" fmla="*/ 275197 h 426445"/>
                  <a:gd name="connsiteX21" fmla="*/ 720505 w 759541"/>
                  <a:gd name="connsiteY21" fmla="*/ 291453 h 426445"/>
                  <a:gd name="connsiteX0" fmla="*/ 720505 w 759541"/>
                  <a:gd name="connsiteY0" fmla="*/ 393142 h 528134"/>
                  <a:gd name="connsiteX1" fmla="*/ 663874 w 759541"/>
                  <a:gd name="connsiteY1" fmla="*/ 394566 h 528134"/>
                  <a:gd name="connsiteX2" fmla="*/ 467036 w 759541"/>
                  <a:gd name="connsiteY2" fmla="*/ 318774 h 528134"/>
                  <a:gd name="connsiteX3" fmla="*/ 460311 w 759541"/>
                  <a:gd name="connsiteY3" fmla="*/ 322114 h 528134"/>
                  <a:gd name="connsiteX4" fmla="*/ 244987 w 759541"/>
                  <a:gd name="connsiteY4" fmla="*/ 379810 h 528134"/>
                  <a:gd name="connsiteX5" fmla="*/ 116682 w 759541"/>
                  <a:gd name="connsiteY5" fmla="*/ 508115 h 528134"/>
                  <a:gd name="connsiteX6" fmla="*/ 20019 w 759541"/>
                  <a:gd name="connsiteY6" fmla="*/ 508115 h 528134"/>
                  <a:gd name="connsiteX7" fmla="*/ 20019 w 759541"/>
                  <a:gd name="connsiteY7" fmla="*/ 508114 h 528134"/>
                  <a:gd name="connsiteX8" fmla="*/ 20019 w 759541"/>
                  <a:gd name="connsiteY8" fmla="*/ 411451 h 528134"/>
                  <a:gd name="connsiteX9" fmla="*/ 159327 w 759541"/>
                  <a:gd name="connsiteY9" fmla="*/ 272144 h 528134"/>
                  <a:gd name="connsiteX10" fmla="*/ 181939 w 759541"/>
                  <a:gd name="connsiteY10" fmla="*/ 257129 h 528134"/>
                  <a:gd name="connsiteX11" fmla="*/ 195031 w 759541"/>
                  <a:gd name="connsiteY11" fmla="*/ 254582 h 528134"/>
                  <a:gd name="connsiteX12" fmla="*/ 207757 w 759541"/>
                  <a:gd name="connsiteY12" fmla="*/ 248260 h 528134"/>
                  <a:gd name="connsiteX13" fmla="*/ 284288 w 759541"/>
                  <a:gd name="connsiteY13" fmla="*/ 227754 h 528134"/>
                  <a:gd name="connsiteX14" fmla="*/ 392119 w 759541"/>
                  <a:gd name="connsiteY14" fmla="*/ 0 h 528134"/>
                  <a:gd name="connsiteX15" fmla="*/ 613135 w 759541"/>
                  <a:gd name="connsiteY15" fmla="*/ 186986 h 528134"/>
                  <a:gd name="connsiteX16" fmla="*/ 613135 w 759541"/>
                  <a:gd name="connsiteY16" fmla="*/ 216405 h 528134"/>
                  <a:gd name="connsiteX17" fmla="*/ 717066 w 759541"/>
                  <a:gd name="connsiteY17" fmla="*/ 256424 h 528134"/>
                  <a:gd name="connsiteX18" fmla="*/ 758116 w 759541"/>
                  <a:gd name="connsiteY18" fmla="*/ 295461 h 528134"/>
                  <a:gd name="connsiteX19" fmla="*/ 759541 w 759541"/>
                  <a:gd name="connsiteY19" fmla="*/ 352091 h 528134"/>
                  <a:gd name="connsiteX20" fmla="*/ 743761 w 759541"/>
                  <a:gd name="connsiteY20" fmla="*/ 376886 h 528134"/>
                  <a:gd name="connsiteX21" fmla="*/ 720505 w 759541"/>
                  <a:gd name="connsiteY21" fmla="*/ 393142 h 528134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84288 w 759541"/>
                  <a:gd name="connsiteY13" fmla="*/ 227769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07757 w 759541"/>
                  <a:gd name="connsiteY12" fmla="*/ 248275 h 528149"/>
                  <a:gd name="connsiteX13" fmla="*/ 298444 w 759541"/>
                  <a:gd name="connsiteY13" fmla="*/ 182795 h 528149"/>
                  <a:gd name="connsiteX14" fmla="*/ 392119 w 759541"/>
                  <a:gd name="connsiteY14" fmla="*/ 15 h 528149"/>
                  <a:gd name="connsiteX15" fmla="*/ 613135 w 759541"/>
                  <a:gd name="connsiteY15" fmla="*/ 216420 h 528149"/>
                  <a:gd name="connsiteX16" fmla="*/ 717066 w 759541"/>
                  <a:gd name="connsiteY16" fmla="*/ 256439 h 528149"/>
                  <a:gd name="connsiteX17" fmla="*/ 758116 w 759541"/>
                  <a:gd name="connsiteY17" fmla="*/ 295476 h 528149"/>
                  <a:gd name="connsiteX18" fmla="*/ 759541 w 759541"/>
                  <a:gd name="connsiteY18" fmla="*/ 352106 h 528149"/>
                  <a:gd name="connsiteX19" fmla="*/ 743761 w 759541"/>
                  <a:gd name="connsiteY19" fmla="*/ 376901 h 528149"/>
                  <a:gd name="connsiteX20" fmla="*/ 720505 w 759541"/>
                  <a:gd name="connsiteY20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195031 w 759541"/>
                  <a:gd name="connsiteY11" fmla="*/ 254597 h 528149"/>
                  <a:gd name="connsiteX12" fmla="*/ 298444 w 759541"/>
                  <a:gd name="connsiteY12" fmla="*/ 182795 h 528149"/>
                  <a:gd name="connsiteX13" fmla="*/ 392119 w 759541"/>
                  <a:gd name="connsiteY13" fmla="*/ 15 h 528149"/>
                  <a:gd name="connsiteX14" fmla="*/ 613135 w 759541"/>
                  <a:gd name="connsiteY14" fmla="*/ 216420 h 528149"/>
                  <a:gd name="connsiteX15" fmla="*/ 717066 w 759541"/>
                  <a:gd name="connsiteY15" fmla="*/ 256439 h 528149"/>
                  <a:gd name="connsiteX16" fmla="*/ 758116 w 759541"/>
                  <a:gd name="connsiteY16" fmla="*/ 295476 h 528149"/>
                  <a:gd name="connsiteX17" fmla="*/ 759541 w 759541"/>
                  <a:gd name="connsiteY17" fmla="*/ 352106 h 528149"/>
                  <a:gd name="connsiteX18" fmla="*/ 743761 w 759541"/>
                  <a:gd name="connsiteY18" fmla="*/ 376901 h 528149"/>
                  <a:gd name="connsiteX19" fmla="*/ 720505 w 759541"/>
                  <a:gd name="connsiteY19" fmla="*/ 393157 h 528149"/>
                  <a:gd name="connsiteX0" fmla="*/ 720505 w 759541"/>
                  <a:gd name="connsiteY0" fmla="*/ 393157 h 528149"/>
                  <a:gd name="connsiteX1" fmla="*/ 663874 w 759541"/>
                  <a:gd name="connsiteY1" fmla="*/ 394581 h 528149"/>
                  <a:gd name="connsiteX2" fmla="*/ 467036 w 759541"/>
                  <a:gd name="connsiteY2" fmla="*/ 318789 h 528149"/>
                  <a:gd name="connsiteX3" fmla="*/ 460311 w 759541"/>
                  <a:gd name="connsiteY3" fmla="*/ 322129 h 528149"/>
                  <a:gd name="connsiteX4" fmla="*/ 244987 w 759541"/>
                  <a:gd name="connsiteY4" fmla="*/ 379825 h 528149"/>
                  <a:gd name="connsiteX5" fmla="*/ 116682 w 759541"/>
                  <a:gd name="connsiteY5" fmla="*/ 508130 h 528149"/>
                  <a:gd name="connsiteX6" fmla="*/ 20019 w 759541"/>
                  <a:gd name="connsiteY6" fmla="*/ 508130 h 528149"/>
                  <a:gd name="connsiteX7" fmla="*/ 20019 w 759541"/>
                  <a:gd name="connsiteY7" fmla="*/ 508129 h 528149"/>
                  <a:gd name="connsiteX8" fmla="*/ 20019 w 759541"/>
                  <a:gd name="connsiteY8" fmla="*/ 411466 h 528149"/>
                  <a:gd name="connsiteX9" fmla="*/ 159327 w 759541"/>
                  <a:gd name="connsiteY9" fmla="*/ 272159 h 528149"/>
                  <a:gd name="connsiteX10" fmla="*/ 181939 w 759541"/>
                  <a:gd name="connsiteY10" fmla="*/ 257144 h 528149"/>
                  <a:gd name="connsiteX11" fmla="*/ 298444 w 759541"/>
                  <a:gd name="connsiteY11" fmla="*/ 182795 h 528149"/>
                  <a:gd name="connsiteX12" fmla="*/ 392119 w 759541"/>
                  <a:gd name="connsiteY12" fmla="*/ 15 h 528149"/>
                  <a:gd name="connsiteX13" fmla="*/ 613135 w 759541"/>
                  <a:gd name="connsiteY13" fmla="*/ 216420 h 528149"/>
                  <a:gd name="connsiteX14" fmla="*/ 717066 w 759541"/>
                  <a:gd name="connsiteY14" fmla="*/ 256439 h 528149"/>
                  <a:gd name="connsiteX15" fmla="*/ 758116 w 759541"/>
                  <a:gd name="connsiteY15" fmla="*/ 295476 h 528149"/>
                  <a:gd name="connsiteX16" fmla="*/ 759541 w 759541"/>
                  <a:gd name="connsiteY16" fmla="*/ 352106 h 528149"/>
                  <a:gd name="connsiteX17" fmla="*/ 743761 w 759541"/>
                  <a:gd name="connsiteY17" fmla="*/ 376901 h 528149"/>
                  <a:gd name="connsiteX18" fmla="*/ 720505 w 759541"/>
                  <a:gd name="connsiteY18" fmla="*/ 393157 h 528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59541" h="528149">
                    <a:moveTo>
                      <a:pt x="720505" y="393157"/>
                    </a:moveTo>
                    <a:cubicBezTo>
                      <a:pt x="703192" y="400843"/>
                      <a:pt x="682948" y="401925"/>
                      <a:pt x="663874" y="394581"/>
                    </a:cubicBezTo>
                    <a:lnTo>
                      <a:pt x="467036" y="318789"/>
                    </a:lnTo>
                    <a:lnTo>
                      <a:pt x="460311" y="322129"/>
                    </a:lnTo>
                    <a:lnTo>
                      <a:pt x="244987" y="379825"/>
                    </a:lnTo>
                    <a:lnTo>
                      <a:pt x="116682" y="508130"/>
                    </a:lnTo>
                    <a:cubicBezTo>
                      <a:pt x="89990" y="534823"/>
                      <a:pt x="46711" y="534823"/>
                      <a:pt x="20019" y="508130"/>
                    </a:cubicBezTo>
                    <a:lnTo>
                      <a:pt x="20019" y="508129"/>
                    </a:lnTo>
                    <a:cubicBezTo>
                      <a:pt x="-6674" y="481437"/>
                      <a:pt x="-6673" y="438158"/>
                      <a:pt x="20019" y="411466"/>
                    </a:cubicBezTo>
                    <a:lnTo>
                      <a:pt x="159327" y="272159"/>
                    </a:lnTo>
                    <a:cubicBezTo>
                      <a:pt x="166000" y="265486"/>
                      <a:pt x="173711" y="260480"/>
                      <a:pt x="181939" y="257144"/>
                    </a:cubicBezTo>
                    <a:lnTo>
                      <a:pt x="298444" y="182795"/>
                    </a:lnTo>
                    <a:lnTo>
                      <a:pt x="392119" y="15"/>
                    </a:lnTo>
                    <a:cubicBezTo>
                      <a:pt x="446927" y="-1877"/>
                      <a:pt x="558977" y="173683"/>
                      <a:pt x="613135" y="216420"/>
                    </a:cubicBezTo>
                    <a:lnTo>
                      <a:pt x="717066" y="256439"/>
                    </a:lnTo>
                    <a:cubicBezTo>
                      <a:pt x="736139" y="263783"/>
                      <a:pt x="750430" y="278163"/>
                      <a:pt x="758116" y="295476"/>
                    </a:cubicBezTo>
                    <a:lnTo>
                      <a:pt x="759541" y="352106"/>
                    </a:lnTo>
                    <a:lnTo>
                      <a:pt x="743761" y="376901"/>
                    </a:lnTo>
                    <a:cubicBezTo>
                      <a:pt x="737084" y="383819"/>
                      <a:pt x="729160" y="389313"/>
                      <a:pt x="720505" y="3931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2975667" y="878903"/>
              <a:ext cx="265660" cy="566387"/>
              <a:chOff x="1537828" y="878903"/>
              <a:chExt cx="265660" cy="566387"/>
            </a:xfrm>
          </p:grpSpPr>
          <p:sp>
            <p:nvSpPr>
              <p:cNvPr id="167" name="角丸四角形 177"/>
              <p:cNvSpPr/>
              <p:nvPr/>
            </p:nvSpPr>
            <p:spPr>
              <a:xfrm rot="18150829">
                <a:off x="1426654" y="1128913"/>
                <a:ext cx="359258" cy="1369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9405 h 339405"/>
                  <a:gd name="connsiteX1" fmla="*/ 167734 w 800381"/>
                  <a:gd name="connsiteY1" fmla="*/ 339405 h 339405"/>
                  <a:gd name="connsiteX2" fmla="*/ 0 w 800381"/>
                  <a:gd name="connsiteY2" fmla="*/ 171671 h 339405"/>
                  <a:gd name="connsiteX3" fmla="*/ 167734 w 800381"/>
                  <a:gd name="connsiteY3" fmla="*/ 3937 h 339405"/>
                  <a:gd name="connsiteX4" fmla="*/ 746633 w 800381"/>
                  <a:gd name="connsiteY4" fmla="*/ 0 h 339405"/>
                  <a:gd name="connsiteX0" fmla="*/ 565356 w 746633"/>
                  <a:gd name="connsiteY0" fmla="*/ 338891 h 339405"/>
                  <a:gd name="connsiteX1" fmla="*/ 167734 w 746633"/>
                  <a:gd name="connsiteY1" fmla="*/ 339405 h 339405"/>
                  <a:gd name="connsiteX2" fmla="*/ 0 w 746633"/>
                  <a:gd name="connsiteY2" fmla="*/ 171671 h 339405"/>
                  <a:gd name="connsiteX3" fmla="*/ 167734 w 746633"/>
                  <a:gd name="connsiteY3" fmla="*/ 3937 h 339405"/>
                  <a:gd name="connsiteX4" fmla="*/ 746633 w 746633"/>
                  <a:gd name="connsiteY4" fmla="*/ 0 h 339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6633" h="339405">
                    <a:moveTo>
                      <a:pt x="565356" y="338891"/>
                    </a:moveTo>
                    <a:lnTo>
                      <a:pt x="167734" y="339405"/>
                    </a:lnTo>
                    <a:cubicBezTo>
                      <a:pt x="75097" y="339405"/>
                      <a:pt x="0" y="264308"/>
                      <a:pt x="0" y="171671"/>
                    </a:cubicBezTo>
                    <a:cubicBezTo>
                      <a:pt x="0" y="79034"/>
                      <a:pt x="75097" y="3937"/>
                      <a:pt x="167734" y="3937"/>
                    </a:cubicBezTo>
                    <a:lnTo>
                      <a:pt x="746633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片側の 2 つの角を丸めた四角形 497"/>
              <p:cNvSpPr/>
              <p:nvPr/>
            </p:nvSpPr>
            <p:spPr>
              <a:xfrm rot="13287502">
                <a:off x="1618547" y="878903"/>
                <a:ext cx="184941" cy="566387"/>
              </a:xfrm>
              <a:custGeom>
                <a:avLst/>
                <a:gdLst>
                  <a:gd name="connsiteX0" fmla="*/ 68853 w 137705"/>
                  <a:gd name="connsiteY0" fmla="*/ 0 h 566387"/>
                  <a:gd name="connsiteX1" fmla="*/ 68853 w 137705"/>
                  <a:gd name="connsiteY1" fmla="*/ 0 h 566387"/>
                  <a:gd name="connsiteX2" fmla="*/ 137706 w 137705"/>
                  <a:gd name="connsiteY2" fmla="*/ 68853 h 566387"/>
                  <a:gd name="connsiteX3" fmla="*/ 137705 w 137705"/>
                  <a:gd name="connsiteY3" fmla="*/ 566387 h 566387"/>
                  <a:gd name="connsiteX4" fmla="*/ 137705 w 137705"/>
                  <a:gd name="connsiteY4" fmla="*/ 566387 h 566387"/>
                  <a:gd name="connsiteX5" fmla="*/ 0 w 137705"/>
                  <a:gd name="connsiteY5" fmla="*/ 566387 h 566387"/>
                  <a:gd name="connsiteX6" fmla="*/ 0 w 137705"/>
                  <a:gd name="connsiteY6" fmla="*/ 566387 h 566387"/>
                  <a:gd name="connsiteX7" fmla="*/ 0 w 137705"/>
                  <a:gd name="connsiteY7" fmla="*/ 68853 h 566387"/>
                  <a:gd name="connsiteX8" fmla="*/ 68853 w 137705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47235 w 184941"/>
                  <a:gd name="connsiteY5" fmla="*/ 566387 h 566387"/>
                  <a:gd name="connsiteX6" fmla="*/ 0 w 184941"/>
                  <a:gd name="connsiteY6" fmla="*/ 544569 h 566387"/>
                  <a:gd name="connsiteX7" fmla="*/ 47235 w 184941"/>
                  <a:gd name="connsiteY7" fmla="*/ 68853 h 566387"/>
                  <a:gd name="connsiteX8" fmla="*/ 116088 w 184941"/>
                  <a:gd name="connsiteY8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  <a:gd name="connsiteX0" fmla="*/ 116088 w 184941"/>
                  <a:gd name="connsiteY0" fmla="*/ 0 h 566387"/>
                  <a:gd name="connsiteX1" fmla="*/ 116088 w 184941"/>
                  <a:gd name="connsiteY1" fmla="*/ 0 h 566387"/>
                  <a:gd name="connsiteX2" fmla="*/ 184941 w 184941"/>
                  <a:gd name="connsiteY2" fmla="*/ 68853 h 566387"/>
                  <a:gd name="connsiteX3" fmla="*/ 184940 w 184941"/>
                  <a:gd name="connsiteY3" fmla="*/ 566387 h 566387"/>
                  <a:gd name="connsiteX4" fmla="*/ 184940 w 184941"/>
                  <a:gd name="connsiteY4" fmla="*/ 566387 h 566387"/>
                  <a:gd name="connsiteX5" fmla="*/ 0 w 184941"/>
                  <a:gd name="connsiteY5" fmla="*/ 544569 h 566387"/>
                  <a:gd name="connsiteX6" fmla="*/ 47235 w 184941"/>
                  <a:gd name="connsiteY6" fmla="*/ 68853 h 566387"/>
                  <a:gd name="connsiteX7" fmla="*/ 116088 w 184941"/>
                  <a:gd name="connsiteY7" fmla="*/ 0 h 56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41" h="566387">
                    <a:moveTo>
                      <a:pt x="116088" y="0"/>
                    </a:moveTo>
                    <a:lnTo>
                      <a:pt x="116088" y="0"/>
                    </a:lnTo>
                    <a:cubicBezTo>
                      <a:pt x="154114" y="0"/>
                      <a:pt x="184941" y="30827"/>
                      <a:pt x="184941" y="68853"/>
                    </a:cubicBezTo>
                    <a:cubicBezTo>
                      <a:pt x="184941" y="234698"/>
                      <a:pt x="184940" y="400542"/>
                      <a:pt x="184940" y="566387"/>
                    </a:cubicBezTo>
                    <a:lnTo>
                      <a:pt x="184940" y="566387"/>
                    </a:lnTo>
                    <a:lnTo>
                      <a:pt x="0" y="544569"/>
                    </a:lnTo>
                    <a:lnTo>
                      <a:pt x="47235" y="68853"/>
                    </a:lnTo>
                    <a:cubicBezTo>
                      <a:pt x="47235" y="30827"/>
                      <a:pt x="78062" y="0"/>
                      <a:pt x="116088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5" name="フリーフォーム 164"/>
            <p:cNvSpPr/>
            <p:nvPr/>
          </p:nvSpPr>
          <p:spPr>
            <a:xfrm rot="20700000">
              <a:off x="3711879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6" name="台形 136"/>
            <p:cNvSpPr/>
            <p:nvPr/>
          </p:nvSpPr>
          <p:spPr>
            <a:xfrm rot="20700000">
              <a:off x="3625641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2" name="グループ化 171"/>
          <p:cNvGrpSpPr>
            <a:grpSpLocks noChangeAspect="1"/>
          </p:cNvGrpSpPr>
          <p:nvPr/>
        </p:nvGrpSpPr>
        <p:grpSpPr>
          <a:xfrm>
            <a:off x="929612" y="2833667"/>
            <a:ext cx="474754" cy="1522181"/>
            <a:chOff x="1533141" y="330955"/>
            <a:chExt cx="791256" cy="2536969"/>
          </a:xfrm>
        </p:grpSpPr>
        <p:sp>
          <p:nvSpPr>
            <p:cNvPr id="173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4" name="台形 173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5" name="台形 174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6" name="フリーフォーム 175"/>
            <p:cNvSpPr/>
            <p:nvPr/>
          </p:nvSpPr>
          <p:spPr>
            <a:xfrm>
              <a:off x="1672413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フリーフォーム 176"/>
            <p:cNvSpPr/>
            <p:nvPr/>
          </p:nvSpPr>
          <p:spPr>
            <a:xfrm>
              <a:off x="1931646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円/楕円 177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178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フリーフォーム 180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フリーフォーム 181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 184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フリーフォーム 185"/>
            <p:cNvSpPr/>
            <p:nvPr/>
          </p:nvSpPr>
          <p:spPr>
            <a:xfrm>
              <a:off x="169331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フリーフォーム 186"/>
            <p:cNvSpPr/>
            <p:nvPr/>
          </p:nvSpPr>
          <p:spPr>
            <a:xfrm flipH="1">
              <a:off x="193164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181039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角丸四角形 188"/>
            <p:cNvSpPr/>
            <p:nvPr/>
          </p:nvSpPr>
          <p:spPr>
            <a:xfrm>
              <a:off x="200871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弦 18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弦 19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1533141" y="1003693"/>
              <a:ext cx="791256" cy="503586"/>
              <a:chOff x="144975" y="2430836"/>
              <a:chExt cx="793123" cy="503586"/>
            </a:xfrm>
          </p:grpSpPr>
          <p:sp>
            <p:nvSpPr>
              <p:cNvPr id="193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フリーフォーム 193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 195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7" name="グループ化 196"/>
          <p:cNvGrpSpPr>
            <a:grpSpLocks noChangeAspect="1"/>
          </p:cNvGrpSpPr>
          <p:nvPr/>
        </p:nvGrpSpPr>
        <p:grpSpPr>
          <a:xfrm>
            <a:off x="2782999" y="2814949"/>
            <a:ext cx="474754" cy="1522181"/>
            <a:chOff x="2969446" y="330955"/>
            <a:chExt cx="791256" cy="2536969"/>
          </a:xfrm>
        </p:grpSpPr>
        <p:sp>
          <p:nvSpPr>
            <p:cNvPr id="198" name="フリーフォーム 197"/>
            <p:cNvSpPr/>
            <p:nvPr/>
          </p:nvSpPr>
          <p:spPr>
            <a:xfrm>
              <a:off x="3164553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フリーフォーム 198"/>
            <p:cNvSpPr/>
            <p:nvPr/>
          </p:nvSpPr>
          <p:spPr>
            <a:xfrm>
              <a:off x="3382013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台形 199"/>
            <p:cNvSpPr/>
            <p:nvPr/>
          </p:nvSpPr>
          <p:spPr>
            <a:xfrm rot="10800000">
              <a:off x="3107438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1" name="円/楕円 73"/>
            <p:cNvSpPr/>
            <p:nvPr/>
          </p:nvSpPr>
          <p:spPr>
            <a:xfrm>
              <a:off x="3116796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2" name="台形 201"/>
            <p:cNvSpPr/>
            <p:nvPr/>
          </p:nvSpPr>
          <p:spPr>
            <a:xfrm>
              <a:off x="3281378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台形 202"/>
            <p:cNvSpPr/>
            <p:nvPr/>
          </p:nvSpPr>
          <p:spPr>
            <a:xfrm rot="10800000">
              <a:off x="3204681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円/楕円 203"/>
            <p:cNvSpPr/>
            <p:nvPr/>
          </p:nvSpPr>
          <p:spPr>
            <a:xfrm rot="20700000">
              <a:off x="312666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5" name="円/楕円 204"/>
            <p:cNvSpPr/>
            <p:nvPr/>
          </p:nvSpPr>
          <p:spPr>
            <a:xfrm rot="900000" flipH="1">
              <a:off x="353591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316455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7" name="フリーフォーム 206"/>
            <p:cNvSpPr/>
            <p:nvPr/>
          </p:nvSpPr>
          <p:spPr>
            <a:xfrm rot="10800000">
              <a:off x="3204681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8" name="フリーフォーム 207"/>
            <p:cNvSpPr/>
            <p:nvPr/>
          </p:nvSpPr>
          <p:spPr>
            <a:xfrm>
              <a:off x="307122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3351740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3351740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1" name="フリーフォーム 210"/>
            <p:cNvSpPr/>
            <p:nvPr/>
          </p:nvSpPr>
          <p:spPr>
            <a:xfrm flipH="1">
              <a:off x="3128965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2" name="フリーフォーム 211"/>
            <p:cNvSpPr/>
            <p:nvPr/>
          </p:nvSpPr>
          <p:spPr>
            <a:xfrm>
              <a:off x="3130360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" name="フリーフォーム 212"/>
            <p:cNvSpPr/>
            <p:nvPr/>
          </p:nvSpPr>
          <p:spPr>
            <a:xfrm flipH="1">
              <a:off x="336868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4" name="月 213"/>
            <p:cNvSpPr/>
            <p:nvPr/>
          </p:nvSpPr>
          <p:spPr>
            <a:xfrm rot="18900000" flipH="1">
              <a:off x="3448294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5" name="月 214"/>
            <p:cNvSpPr/>
            <p:nvPr/>
          </p:nvSpPr>
          <p:spPr>
            <a:xfrm rot="3600000">
              <a:off x="3225250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6" name="角丸四角形 215"/>
            <p:cNvSpPr/>
            <p:nvPr/>
          </p:nvSpPr>
          <p:spPr>
            <a:xfrm>
              <a:off x="3244265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角丸四角形 216"/>
            <p:cNvSpPr/>
            <p:nvPr/>
          </p:nvSpPr>
          <p:spPr>
            <a:xfrm>
              <a:off x="3442581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18" name="グループ化 217"/>
            <p:cNvGrpSpPr/>
            <p:nvPr/>
          </p:nvGrpSpPr>
          <p:grpSpPr>
            <a:xfrm>
              <a:off x="2969446" y="1003693"/>
              <a:ext cx="791256" cy="503586"/>
              <a:chOff x="144975" y="2430836"/>
              <a:chExt cx="793123" cy="503586"/>
            </a:xfrm>
          </p:grpSpPr>
          <p:sp>
            <p:nvSpPr>
              <p:cNvPr id="219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フリーフォーム 219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フリーフォーム 221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3" name="グループ化 222"/>
          <p:cNvGrpSpPr>
            <a:grpSpLocks noChangeAspect="1"/>
          </p:cNvGrpSpPr>
          <p:nvPr/>
        </p:nvGrpSpPr>
        <p:grpSpPr>
          <a:xfrm>
            <a:off x="4724494" y="2844470"/>
            <a:ext cx="474754" cy="1503506"/>
            <a:chOff x="4429860" y="362080"/>
            <a:chExt cx="791256" cy="2505844"/>
          </a:xfrm>
        </p:grpSpPr>
        <p:sp>
          <p:nvSpPr>
            <p:cNvPr id="224" name="片側の 2 つの角を丸めた四角形 223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フリーフォーム 224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フリーフォーム 225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台形 226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フリーフォーム 227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フリーフォーム 228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角丸四角形 230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" name="円/楕円 231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円/楕円 232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5" name="フリーフォーム 234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6" name="フリーフォーム 235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 236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 237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9" name="片側の 2 つの角を丸めた四角形 238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 239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 240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2" name="片側の 2 つの角を丸めた四角形 241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3" name="フリーフォーム 242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角丸四角形 243"/>
            <p:cNvSpPr/>
            <p:nvPr/>
          </p:nvSpPr>
          <p:spPr>
            <a:xfrm>
              <a:off x="47027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5" name="角丸四角形 244"/>
            <p:cNvSpPr/>
            <p:nvPr/>
          </p:nvSpPr>
          <p:spPr>
            <a:xfrm>
              <a:off x="4901044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46" name="グループ化 245"/>
            <p:cNvGrpSpPr/>
            <p:nvPr/>
          </p:nvGrpSpPr>
          <p:grpSpPr>
            <a:xfrm>
              <a:off x="4429860" y="1003693"/>
              <a:ext cx="791256" cy="503586"/>
              <a:chOff x="144975" y="2430836"/>
              <a:chExt cx="793123" cy="503586"/>
            </a:xfrm>
          </p:grpSpPr>
          <p:sp>
            <p:nvSpPr>
              <p:cNvPr id="247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フリーフォーム 247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フリーフォーム 249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1" name="グループ化 250"/>
          <p:cNvGrpSpPr>
            <a:grpSpLocks noChangeAspect="1"/>
          </p:cNvGrpSpPr>
          <p:nvPr/>
        </p:nvGrpSpPr>
        <p:grpSpPr>
          <a:xfrm>
            <a:off x="6570384" y="2780001"/>
            <a:ext cx="474754" cy="1530608"/>
            <a:chOff x="6063871" y="316911"/>
            <a:chExt cx="791256" cy="2551013"/>
          </a:xfrm>
        </p:grpSpPr>
        <p:sp>
          <p:nvSpPr>
            <p:cNvPr id="252" name="フリーフォーム 251"/>
            <p:cNvSpPr/>
            <p:nvPr/>
          </p:nvSpPr>
          <p:spPr>
            <a:xfrm>
              <a:off x="6214562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3" name="台形 252"/>
            <p:cNvSpPr/>
            <p:nvPr/>
          </p:nvSpPr>
          <p:spPr>
            <a:xfrm>
              <a:off x="637083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4" name="台形 253"/>
            <p:cNvSpPr/>
            <p:nvPr/>
          </p:nvSpPr>
          <p:spPr>
            <a:xfrm rot="10800000">
              <a:off x="6278130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5" name="フリーフォーム 254"/>
            <p:cNvSpPr/>
            <p:nvPr/>
          </p:nvSpPr>
          <p:spPr>
            <a:xfrm>
              <a:off x="6198912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6" name="フリーフォーム 255"/>
            <p:cNvSpPr/>
            <p:nvPr/>
          </p:nvSpPr>
          <p:spPr>
            <a:xfrm>
              <a:off x="6458145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円/楕円 256"/>
            <p:cNvSpPr/>
            <p:nvPr/>
          </p:nvSpPr>
          <p:spPr>
            <a:xfrm rot="20700000">
              <a:off x="621612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257"/>
            <p:cNvSpPr/>
            <p:nvPr/>
          </p:nvSpPr>
          <p:spPr>
            <a:xfrm rot="900000" flipH="1">
              <a:off x="662537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625401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フリーフォーム 259"/>
            <p:cNvSpPr/>
            <p:nvPr/>
          </p:nvSpPr>
          <p:spPr>
            <a:xfrm>
              <a:off x="616067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フリーフォーム 260"/>
            <p:cNvSpPr/>
            <p:nvPr/>
          </p:nvSpPr>
          <p:spPr>
            <a:xfrm>
              <a:off x="62198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フリーフォーム 261"/>
            <p:cNvSpPr/>
            <p:nvPr/>
          </p:nvSpPr>
          <p:spPr>
            <a:xfrm flipH="1">
              <a:off x="64581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フリーフォーム 262"/>
            <p:cNvSpPr/>
            <p:nvPr/>
          </p:nvSpPr>
          <p:spPr>
            <a:xfrm flipH="1">
              <a:off x="6206829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フリーフォーム 263"/>
            <p:cNvSpPr/>
            <p:nvPr/>
          </p:nvSpPr>
          <p:spPr>
            <a:xfrm flipH="1">
              <a:off x="6274364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台形 264"/>
            <p:cNvSpPr/>
            <p:nvPr/>
          </p:nvSpPr>
          <p:spPr>
            <a:xfrm rot="20700000" flipH="1">
              <a:off x="644850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台形 265"/>
            <p:cNvSpPr/>
            <p:nvPr/>
          </p:nvSpPr>
          <p:spPr>
            <a:xfrm rot="900000">
              <a:off x="6356736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台形 266"/>
            <p:cNvSpPr/>
            <p:nvPr/>
          </p:nvSpPr>
          <p:spPr>
            <a:xfrm rot="1800000">
              <a:off x="6340548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台形 267"/>
            <p:cNvSpPr/>
            <p:nvPr/>
          </p:nvSpPr>
          <p:spPr>
            <a:xfrm rot="19800000">
              <a:off x="6468367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月 268"/>
            <p:cNvSpPr/>
            <p:nvPr/>
          </p:nvSpPr>
          <p:spPr>
            <a:xfrm rot="3600000">
              <a:off x="6402999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月 269"/>
            <p:cNvSpPr/>
            <p:nvPr/>
          </p:nvSpPr>
          <p:spPr>
            <a:xfrm rot="18000000">
              <a:off x="6402999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1" name="グループ化 270"/>
            <p:cNvGrpSpPr/>
            <p:nvPr/>
          </p:nvGrpSpPr>
          <p:grpSpPr>
            <a:xfrm>
              <a:off x="6406974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285" name="月 284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6" name="グループ化 285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291" name="月 290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289" name="月 288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月 289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8" name="月 287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72" name="月 271"/>
            <p:cNvSpPr/>
            <p:nvPr/>
          </p:nvSpPr>
          <p:spPr>
            <a:xfrm rot="453005">
              <a:off x="6248430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月 272"/>
            <p:cNvSpPr/>
            <p:nvPr/>
          </p:nvSpPr>
          <p:spPr>
            <a:xfrm rot="21146995" flipH="1">
              <a:off x="6583863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月 273"/>
            <p:cNvSpPr/>
            <p:nvPr/>
          </p:nvSpPr>
          <p:spPr>
            <a:xfrm rot="2700000">
              <a:off x="6278161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月 274"/>
            <p:cNvSpPr/>
            <p:nvPr/>
          </p:nvSpPr>
          <p:spPr>
            <a:xfrm rot="18900000" flipH="1">
              <a:off x="6518512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月 275"/>
            <p:cNvSpPr/>
            <p:nvPr/>
          </p:nvSpPr>
          <p:spPr>
            <a:xfrm rot="19438182" flipH="1">
              <a:off x="6525145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7" name="月 276"/>
            <p:cNvSpPr/>
            <p:nvPr/>
          </p:nvSpPr>
          <p:spPr>
            <a:xfrm rot="2161818">
              <a:off x="630054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8" name="角丸四角形 277"/>
            <p:cNvSpPr/>
            <p:nvPr/>
          </p:nvSpPr>
          <p:spPr>
            <a:xfrm>
              <a:off x="6333712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9" name="角丸四角形 278"/>
            <p:cNvSpPr/>
            <p:nvPr/>
          </p:nvSpPr>
          <p:spPr>
            <a:xfrm>
              <a:off x="6532028" y="54256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80" name="グループ化 279"/>
            <p:cNvGrpSpPr/>
            <p:nvPr/>
          </p:nvGrpSpPr>
          <p:grpSpPr>
            <a:xfrm>
              <a:off x="6063871" y="1003693"/>
              <a:ext cx="791256" cy="503586"/>
              <a:chOff x="144975" y="2430836"/>
              <a:chExt cx="793123" cy="503586"/>
            </a:xfrm>
          </p:grpSpPr>
          <p:sp>
            <p:nvSpPr>
              <p:cNvPr id="281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 283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94" name="グループ化 293"/>
          <p:cNvGrpSpPr>
            <a:grpSpLocks noChangeAspect="1"/>
          </p:cNvGrpSpPr>
          <p:nvPr/>
        </p:nvGrpSpPr>
        <p:grpSpPr>
          <a:xfrm>
            <a:off x="8510844" y="2840390"/>
            <a:ext cx="474754" cy="1506928"/>
            <a:chOff x="7831415" y="356377"/>
            <a:chExt cx="791256" cy="2511547"/>
          </a:xfrm>
        </p:grpSpPr>
        <p:sp>
          <p:nvSpPr>
            <p:cNvPr id="295" name="円/楕円 390"/>
            <p:cNvSpPr/>
            <p:nvPr/>
          </p:nvSpPr>
          <p:spPr>
            <a:xfrm>
              <a:off x="7983261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8043616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フリーフォーム 296"/>
            <p:cNvSpPr/>
            <p:nvPr/>
          </p:nvSpPr>
          <p:spPr>
            <a:xfrm>
              <a:off x="8032610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フリーフォーム 297"/>
            <p:cNvSpPr/>
            <p:nvPr/>
          </p:nvSpPr>
          <p:spPr>
            <a:xfrm>
              <a:off x="8250070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台形 298"/>
            <p:cNvSpPr/>
            <p:nvPr/>
          </p:nvSpPr>
          <p:spPr>
            <a:xfrm rot="10800000">
              <a:off x="7975495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フリーフォーム 299"/>
            <p:cNvSpPr/>
            <p:nvPr/>
          </p:nvSpPr>
          <p:spPr>
            <a:xfrm>
              <a:off x="7998417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1" name="フリーフォーム 300"/>
            <p:cNvSpPr/>
            <p:nvPr/>
          </p:nvSpPr>
          <p:spPr>
            <a:xfrm flipH="1">
              <a:off x="823674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2" name="フリーフォーム 301"/>
            <p:cNvSpPr/>
            <p:nvPr/>
          </p:nvSpPr>
          <p:spPr>
            <a:xfrm>
              <a:off x="8026077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フリーフォーム 302"/>
            <p:cNvSpPr/>
            <p:nvPr/>
          </p:nvSpPr>
          <p:spPr>
            <a:xfrm rot="10800000">
              <a:off x="8073105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円/楕円 303"/>
            <p:cNvSpPr/>
            <p:nvPr/>
          </p:nvSpPr>
          <p:spPr>
            <a:xfrm rot="20700000">
              <a:off x="7989284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304"/>
            <p:cNvSpPr/>
            <p:nvPr/>
          </p:nvSpPr>
          <p:spPr>
            <a:xfrm rot="900000" flipH="1">
              <a:off x="8398532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8027168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フリーフォーム 306"/>
            <p:cNvSpPr/>
            <p:nvPr/>
          </p:nvSpPr>
          <p:spPr>
            <a:xfrm>
              <a:off x="7933837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フリーフォーム 307"/>
            <p:cNvSpPr/>
            <p:nvPr/>
          </p:nvSpPr>
          <p:spPr>
            <a:xfrm flipH="1">
              <a:off x="7979987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フリーフォーム 308"/>
            <p:cNvSpPr/>
            <p:nvPr/>
          </p:nvSpPr>
          <p:spPr>
            <a:xfrm>
              <a:off x="8050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フリーフォーム 309"/>
            <p:cNvSpPr/>
            <p:nvPr/>
          </p:nvSpPr>
          <p:spPr>
            <a:xfrm>
              <a:off x="8088786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 310"/>
            <p:cNvSpPr/>
            <p:nvPr/>
          </p:nvSpPr>
          <p:spPr>
            <a:xfrm>
              <a:off x="8134142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フリーフォーム 311"/>
            <p:cNvSpPr/>
            <p:nvPr/>
          </p:nvSpPr>
          <p:spPr>
            <a:xfrm flipH="1">
              <a:off x="8333883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フリーフォーム 312"/>
            <p:cNvSpPr/>
            <p:nvPr/>
          </p:nvSpPr>
          <p:spPr>
            <a:xfrm flipH="1">
              <a:off x="8300545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4" name="フリーフォーム 313"/>
            <p:cNvSpPr/>
            <p:nvPr/>
          </p:nvSpPr>
          <p:spPr>
            <a:xfrm flipH="1">
              <a:off x="8255189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5" name="角丸四角形 314"/>
            <p:cNvSpPr/>
            <p:nvPr/>
          </p:nvSpPr>
          <p:spPr>
            <a:xfrm>
              <a:off x="8111153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角丸四角形 315"/>
            <p:cNvSpPr/>
            <p:nvPr/>
          </p:nvSpPr>
          <p:spPr>
            <a:xfrm>
              <a:off x="8309469" y="55723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7" name="グループ化 316"/>
            <p:cNvGrpSpPr/>
            <p:nvPr/>
          </p:nvGrpSpPr>
          <p:grpSpPr>
            <a:xfrm>
              <a:off x="7831415" y="1003693"/>
              <a:ext cx="791256" cy="503586"/>
              <a:chOff x="144975" y="2430836"/>
              <a:chExt cx="793123" cy="503586"/>
            </a:xfrm>
          </p:grpSpPr>
          <p:sp>
            <p:nvSpPr>
              <p:cNvPr id="318" name="楕円 8"/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フリーフォーム 318"/>
              <p:cNvSpPr/>
              <p:nvPr/>
            </p:nvSpPr>
            <p:spPr>
              <a:xfrm rot="14955635">
                <a:off x="137311" y="2445580"/>
                <a:ext cx="479316" cy="463988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5450"/>
                  <a:gd name="connsiteX1" fmla="*/ 141036 w 435765"/>
                  <a:gd name="connsiteY1" fmla="*/ 203007 h 525450"/>
                  <a:gd name="connsiteX2" fmla="*/ 138077 w 435765"/>
                  <a:gd name="connsiteY2" fmla="*/ 525450 h 525450"/>
                  <a:gd name="connsiteX3" fmla="*/ 0 w 435765"/>
                  <a:gd name="connsiteY3" fmla="*/ 468767 h 525450"/>
                  <a:gd name="connsiteX4" fmla="*/ 0 w 435765"/>
                  <a:gd name="connsiteY4" fmla="*/ 70518 h 525450"/>
                  <a:gd name="connsiteX5" fmla="*/ 70518 w 435765"/>
                  <a:gd name="connsiteY5" fmla="*/ 0 h 525450"/>
                  <a:gd name="connsiteX6" fmla="*/ 97967 w 435765"/>
                  <a:gd name="connsiteY6" fmla="*/ 5542 h 525450"/>
                  <a:gd name="connsiteX7" fmla="*/ 105733 w 435765"/>
                  <a:gd name="connsiteY7" fmla="*/ 10778 h 525450"/>
                  <a:gd name="connsiteX8" fmla="*/ 117196 w 435765"/>
                  <a:gd name="connsiteY8" fmla="*/ 13915 h 525450"/>
                  <a:gd name="connsiteX9" fmla="*/ 435765 w 435765"/>
                  <a:gd name="connsiteY9" fmla="*/ 174275 h 525450"/>
                  <a:gd name="connsiteX0" fmla="*/ 366562 w 437685"/>
                  <a:gd name="connsiteY0" fmla="*/ 315566 h 525450"/>
                  <a:gd name="connsiteX1" fmla="*/ 142956 w 437685"/>
                  <a:gd name="connsiteY1" fmla="*/ 203007 h 525450"/>
                  <a:gd name="connsiteX2" fmla="*/ 139997 w 437685"/>
                  <a:gd name="connsiteY2" fmla="*/ 525450 h 525450"/>
                  <a:gd name="connsiteX3" fmla="*/ 0 w 437685"/>
                  <a:gd name="connsiteY3" fmla="*/ 516596 h 525450"/>
                  <a:gd name="connsiteX4" fmla="*/ 1920 w 437685"/>
                  <a:gd name="connsiteY4" fmla="*/ 70518 h 525450"/>
                  <a:gd name="connsiteX5" fmla="*/ 72438 w 437685"/>
                  <a:gd name="connsiteY5" fmla="*/ 0 h 525450"/>
                  <a:gd name="connsiteX6" fmla="*/ 99887 w 437685"/>
                  <a:gd name="connsiteY6" fmla="*/ 5542 h 525450"/>
                  <a:gd name="connsiteX7" fmla="*/ 107653 w 437685"/>
                  <a:gd name="connsiteY7" fmla="*/ 10778 h 525450"/>
                  <a:gd name="connsiteX8" fmla="*/ 119116 w 437685"/>
                  <a:gd name="connsiteY8" fmla="*/ 13915 h 525450"/>
                  <a:gd name="connsiteX9" fmla="*/ 437685 w 437685"/>
                  <a:gd name="connsiteY9" fmla="*/ 174275 h 525450"/>
                  <a:gd name="connsiteX0" fmla="*/ 366562 w 504479"/>
                  <a:gd name="connsiteY0" fmla="*/ 315566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16138 w 504479"/>
                  <a:gd name="connsiteY0" fmla="*/ 288137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384466 w 504479"/>
                  <a:gd name="connsiteY0" fmla="*/ 243744 h 525450"/>
                  <a:gd name="connsiteX1" fmla="*/ 142956 w 504479"/>
                  <a:gd name="connsiteY1" fmla="*/ 203007 h 525450"/>
                  <a:gd name="connsiteX2" fmla="*/ 139997 w 504479"/>
                  <a:gd name="connsiteY2" fmla="*/ 525450 h 525450"/>
                  <a:gd name="connsiteX3" fmla="*/ 0 w 504479"/>
                  <a:gd name="connsiteY3" fmla="*/ 516596 h 525450"/>
                  <a:gd name="connsiteX4" fmla="*/ 1920 w 504479"/>
                  <a:gd name="connsiteY4" fmla="*/ 70518 h 525450"/>
                  <a:gd name="connsiteX5" fmla="*/ 72438 w 504479"/>
                  <a:gd name="connsiteY5" fmla="*/ 0 h 525450"/>
                  <a:gd name="connsiteX6" fmla="*/ 99887 w 504479"/>
                  <a:gd name="connsiteY6" fmla="*/ 5542 h 525450"/>
                  <a:gd name="connsiteX7" fmla="*/ 107653 w 504479"/>
                  <a:gd name="connsiteY7" fmla="*/ 10778 h 525450"/>
                  <a:gd name="connsiteX8" fmla="*/ 119116 w 504479"/>
                  <a:gd name="connsiteY8" fmla="*/ 13915 h 525450"/>
                  <a:gd name="connsiteX9" fmla="*/ 504479 w 504479"/>
                  <a:gd name="connsiteY9" fmla="*/ 211188 h 525450"/>
                  <a:gd name="connsiteX0" fmla="*/ 422798 w 542811"/>
                  <a:gd name="connsiteY0" fmla="*/ 243744 h 525450"/>
                  <a:gd name="connsiteX1" fmla="*/ 181288 w 542811"/>
                  <a:gd name="connsiteY1" fmla="*/ 203007 h 525450"/>
                  <a:gd name="connsiteX2" fmla="*/ 178329 w 542811"/>
                  <a:gd name="connsiteY2" fmla="*/ 525450 h 525450"/>
                  <a:gd name="connsiteX3" fmla="*/ 0 w 542811"/>
                  <a:gd name="connsiteY3" fmla="*/ 502047 h 525450"/>
                  <a:gd name="connsiteX4" fmla="*/ 40252 w 542811"/>
                  <a:gd name="connsiteY4" fmla="*/ 70518 h 525450"/>
                  <a:gd name="connsiteX5" fmla="*/ 110770 w 542811"/>
                  <a:gd name="connsiteY5" fmla="*/ 0 h 525450"/>
                  <a:gd name="connsiteX6" fmla="*/ 138219 w 542811"/>
                  <a:gd name="connsiteY6" fmla="*/ 5542 h 525450"/>
                  <a:gd name="connsiteX7" fmla="*/ 145985 w 542811"/>
                  <a:gd name="connsiteY7" fmla="*/ 10778 h 525450"/>
                  <a:gd name="connsiteX8" fmla="*/ 157448 w 542811"/>
                  <a:gd name="connsiteY8" fmla="*/ 13915 h 525450"/>
                  <a:gd name="connsiteX9" fmla="*/ 542811 w 542811"/>
                  <a:gd name="connsiteY9" fmla="*/ 211188 h 5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2811" h="525450">
                    <a:moveTo>
                      <a:pt x="422798" y="243744"/>
                    </a:moveTo>
                    <a:lnTo>
                      <a:pt x="181288" y="203007"/>
                    </a:lnTo>
                    <a:cubicBezTo>
                      <a:pt x="181288" y="291594"/>
                      <a:pt x="178329" y="436863"/>
                      <a:pt x="178329" y="525450"/>
                    </a:cubicBezTo>
                    <a:lnTo>
                      <a:pt x="0" y="502047"/>
                    </a:lnTo>
                    <a:lnTo>
                      <a:pt x="40252" y="70518"/>
                    </a:lnTo>
                    <a:cubicBezTo>
                      <a:pt x="40252" y="31572"/>
                      <a:pt x="71824" y="0"/>
                      <a:pt x="110770" y="0"/>
                    </a:cubicBezTo>
                    <a:cubicBezTo>
                      <a:pt x="120506" y="0"/>
                      <a:pt x="129782" y="1973"/>
                      <a:pt x="138219" y="5542"/>
                    </a:cubicBezTo>
                    <a:lnTo>
                      <a:pt x="145985" y="10778"/>
                    </a:lnTo>
                    <a:lnTo>
                      <a:pt x="157448" y="13915"/>
                    </a:lnTo>
                    <a:lnTo>
                      <a:pt x="542811" y="211188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楕円 8"/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フリーフォーム 320"/>
              <p:cNvSpPr/>
              <p:nvPr/>
            </p:nvSpPr>
            <p:spPr>
              <a:xfrm rot="6644365" flipH="1">
                <a:off x="456003" y="2452326"/>
                <a:ext cx="503586" cy="46060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0 w 435765"/>
                  <a:gd name="connsiteY3" fmla="*/ 468767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435765"/>
                  <a:gd name="connsiteY0" fmla="*/ 315566 h 524195"/>
                  <a:gd name="connsiteX1" fmla="*/ 141036 w 435765"/>
                  <a:gd name="connsiteY1" fmla="*/ 203007 h 524195"/>
                  <a:gd name="connsiteX2" fmla="*/ 140858 w 435765"/>
                  <a:gd name="connsiteY2" fmla="*/ 524195 h 524195"/>
                  <a:gd name="connsiteX3" fmla="*/ 1351 w 435765"/>
                  <a:gd name="connsiteY3" fmla="*/ 520150 h 524195"/>
                  <a:gd name="connsiteX4" fmla="*/ 0 w 435765"/>
                  <a:gd name="connsiteY4" fmla="*/ 70518 h 524195"/>
                  <a:gd name="connsiteX5" fmla="*/ 70518 w 435765"/>
                  <a:gd name="connsiteY5" fmla="*/ 0 h 524195"/>
                  <a:gd name="connsiteX6" fmla="*/ 97967 w 435765"/>
                  <a:gd name="connsiteY6" fmla="*/ 5542 h 524195"/>
                  <a:gd name="connsiteX7" fmla="*/ 105733 w 435765"/>
                  <a:gd name="connsiteY7" fmla="*/ 10778 h 524195"/>
                  <a:gd name="connsiteX8" fmla="*/ 117196 w 435765"/>
                  <a:gd name="connsiteY8" fmla="*/ 13915 h 524195"/>
                  <a:gd name="connsiteX9" fmla="*/ 435765 w 435765"/>
                  <a:gd name="connsiteY9" fmla="*/ 174275 h 524195"/>
                  <a:gd name="connsiteX0" fmla="*/ 364642 w 510904"/>
                  <a:gd name="connsiteY0" fmla="*/ 315566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426326 w 510904"/>
                  <a:gd name="connsiteY0" fmla="*/ 292733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4195"/>
                  <a:gd name="connsiteX1" fmla="*/ 141036 w 510904"/>
                  <a:gd name="connsiteY1" fmla="*/ 203007 h 524195"/>
                  <a:gd name="connsiteX2" fmla="*/ 140858 w 510904"/>
                  <a:gd name="connsiteY2" fmla="*/ 524195 h 524195"/>
                  <a:gd name="connsiteX3" fmla="*/ 1351 w 510904"/>
                  <a:gd name="connsiteY3" fmla="*/ 520150 h 524195"/>
                  <a:gd name="connsiteX4" fmla="*/ 0 w 510904"/>
                  <a:gd name="connsiteY4" fmla="*/ 70518 h 524195"/>
                  <a:gd name="connsiteX5" fmla="*/ 70518 w 510904"/>
                  <a:gd name="connsiteY5" fmla="*/ 0 h 524195"/>
                  <a:gd name="connsiteX6" fmla="*/ 97967 w 510904"/>
                  <a:gd name="connsiteY6" fmla="*/ 5542 h 524195"/>
                  <a:gd name="connsiteX7" fmla="*/ 105733 w 510904"/>
                  <a:gd name="connsiteY7" fmla="*/ 10778 h 524195"/>
                  <a:gd name="connsiteX8" fmla="*/ 117196 w 510904"/>
                  <a:gd name="connsiteY8" fmla="*/ 13915 h 524195"/>
                  <a:gd name="connsiteX9" fmla="*/ 510904 w 510904"/>
                  <a:gd name="connsiteY9" fmla="*/ 207419 h 524195"/>
                  <a:gd name="connsiteX0" fmla="*/ 382274 w 510904"/>
                  <a:gd name="connsiteY0" fmla="*/ 250577 h 521623"/>
                  <a:gd name="connsiteX1" fmla="*/ 141036 w 510904"/>
                  <a:gd name="connsiteY1" fmla="*/ 203007 h 521623"/>
                  <a:gd name="connsiteX2" fmla="*/ 127988 w 510904"/>
                  <a:gd name="connsiteY2" fmla="*/ 521623 h 521623"/>
                  <a:gd name="connsiteX3" fmla="*/ 1351 w 510904"/>
                  <a:gd name="connsiteY3" fmla="*/ 520150 h 521623"/>
                  <a:gd name="connsiteX4" fmla="*/ 0 w 510904"/>
                  <a:gd name="connsiteY4" fmla="*/ 70518 h 521623"/>
                  <a:gd name="connsiteX5" fmla="*/ 70518 w 510904"/>
                  <a:gd name="connsiteY5" fmla="*/ 0 h 521623"/>
                  <a:gd name="connsiteX6" fmla="*/ 97967 w 510904"/>
                  <a:gd name="connsiteY6" fmla="*/ 5542 h 521623"/>
                  <a:gd name="connsiteX7" fmla="*/ 105733 w 510904"/>
                  <a:gd name="connsiteY7" fmla="*/ 10778 h 521623"/>
                  <a:gd name="connsiteX8" fmla="*/ 117196 w 510904"/>
                  <a:gd name="connsiteY8" fmla="*/ 13915 h 521623"/>
                  <a:gd name="connsiteX9" fmla="*/ 510904 w 510904"/>
                  <a:gd name="connsiteY9" fmla="*/ 207419 h 521623"/>
                  <a:gd name="connsiteX0" fmla="*/ 441667 w 570297"/>
                  <a:gd name="connsiteY0" fmla="*/ 250577 h 521623"/>
                  <a:gd name="connsiteX1" fmla="*/ 200429 w 570297"/>
                  <a:gd name="connsiteY1" fmla="*/ 203007 h 521623"/>
                  <a:gd name="connsiteX2" fmla="*/ 187381 w 570297"/>
                  <a:gd name="connsiteY2" fmla="*/ 521623 h 521623"/>
                  <a:gd name="connsiteX3" fmla="*/ 2 w 570297"/>
                  <a:gd name="connsiteY3" fmla="*/ 485534 h 521623"/>
                  <a:gd name="connsiteX4" fmla="*/ 59393 w 570297"/>
                  <a:gd name="connsiteY4" fmla="*/ 70518 h 521623"/>
                  <a:gd name="connsiteX5" fmla="*/ 129911 w 570297"/>
                  <a:gd name="connsiteY5" fmla="*/ 0 h 521623"/>
                  <a:gd name="connsiteX6" fmla="*/ 157360 w 570297"/>
                  <a:gd name="connsiteY6" fmla="*/ 5542 h 521623"/>
                  <a:gd name="connsiteX7" fmla="*/ 165126 w 570297"/>
                  <a:gd name="connsiteY7" fmla="*/ 10778 h 521623"/>
                  <a:gd name="connsiteX8" fmla="*/ 176589 w 570297"/>
                  <a:gd name="connsiteY8" fmla="*/ 13915 h 521623"/>
                  <a:gd name="connsiteX9" fmla="*/ 570297 w 570297"/>
                  <a:gd name="connsiteY9" fmla="*/ 207419 h 521623"/>
                  <a:gd name="connsiteX0" fmla="*/ 441665 w 570295"/>
                  <a:gd name="connsiteY0" fmla="*/ 250577 h 521623"/>
                  <a:gd name="connsiteX1" fmla="*/ 200427 w 570295"/>
                  <a:gd name="connsiteY1" fmla="*/ 203007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  <a:gd name="connsiteX0" fmla="*/ 441665 w 570295"/>
                  <a:gd name="connsiteY0" fmla="*/ 250577 h 521623"/>
                  <a:gd name="connsiteX1" fmla="*/ 188321 w 570295"/>
                  <a:gd name="connsiteY1" fmla="*/ 198414 h 521623"/>
                  <a:gd name="connsiteX2" fmla="*/ 187379 w 570295"/>
                  <a:gd name="connsiteY2" fmla="*/ 521623 h 521623"/>
                  <a:gd name="connsiteX3" fmla="*/ 0 w 570295"/>
                  <a:gd name="connsiteY3" fmla="*/ 485534 h 521623"/>
                  <a:gd name="connsiteX4" fmla="*/ 59391 w 570295"/>
                  <a:gd name="connsiteY4" fmla="*/ 70518 h 521623"/>
                  <a:gd name="connsiteX5" fmla="*/ 129909 w 570295"/>
                  <a:gd name="connsiteY5" fmla="*/ 0 h 521623"/>
                  <a:gd name="connsiteX6" fmla="*/ 157358 w 570295"/>
                  <a:gd name="connsiteY6" fmla="*/ 5542 h 521623"/>
                  <a:gd name="connsiteX7" fmla="*/ 165124 w 570295"/>
                  <a:gd name="connsiteY7" fmla="*/ 10778 h 521623"/>
                  <a:gd name="connsiteX8" fmla="*/ 176587 w 570295"/>
                  <a:gd name="connsiteY8" fmla="*/ 13915 h 521623"/>
                  <a:gd name="connsiteX9" fmla="*/ 570295 w 570295"/>
                  <a:gd name="connsiteY9" fmla="*/ 207419 h 52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0295" h="521623">
                    <a:moveTo>
                      <a:pt x="441665" y="250577"/>
                    </a:moveTo>
                    <a:lnTo>
                      <a:pt x="188321" y="198414"/>
                    </a:lnTo>
                    <a:cubicBezTo>
                      <a:pt x="188321" y="287001"/>
                      <a:pt x="187379" y="433036"/>
                      <a:pt x="187379" y="521623"/>
                    </a:cubicBezTo>
                    <a:lnTo>
                      <a:pt x="0" y="485534"/>
                    </a:lnTo>
                    <a:lnTo>
                      <a:pt x="59391" y="70518"/>
                    </a:lnTo>
                    <a:cubicBezTo>
                      <a:pt x="59391" y="31572"/>
                      <a:pt x="90963" y="0"/>
                      <a:pt x="129909" y="0"/>
                    </a:cubicBezTo>
                    <a:cubicBezTo>
                      <a:pt x="139645" y="0"/>
                      <a:pt x="148921" y="1973"/>
                      <a:pt x="157358" y="5542"/>
                    </a:cubicBezTo>
                    <a:lnTo>
                      <a:pt x="165124" y="10778"/>
                    </a:lnTo>
                    <a:lnTo>
                      <a:pt x="176587" y="13915"/>
                    </a:lnTo>
                    <a:lnTo>
                      <a:pt x="570295" y="207419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2" name="グループ化 321"/>
          <p:cNvGrpSpPr>
            <a:grpSpLocks noChangeAspect="1"/>
          </p:cNvGrpSpPr>
          <p:nvPr/>
        </p:nvGrpSpPr>
        <p:grpSpPr>
          <a:xfrm>
            <a:off x="890877" y="4745211"/>
            <a:ext cx="629965" cy="1522181"/>
            <a:chOff x="974167" y="330955"/>
            <a:chExt cx="1049942" cy="2536969"/>
          </a:xfrm>
        </p:grpSpPr>
        <p:sp>
          <p:nvSpPr>
            <p:cNvPr id="323" name="フリーフォーム 322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フリーフォーム 323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5" name="フリーフォーム 324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フリーフォーム 325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7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8" name="台形 327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9" name="台形 328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円/楕円 329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1" name="円/楕円 330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3" name="フリーフォーム 332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4" name="フリーフォーム 333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フリーフォーム 336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弦 337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弦 338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0" name="角丸四角形 339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角丸四角形 340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2" name="グループ化 341"/>
            <p:cNvGrpSpPr/>
            <p:nvPr/>
          </p:nvGrpSpPr>
          <p:grpSpPr>
            <a:xfrm>
              <a:off x="1250614" y="374191"/>
              <a:ext cx="497583" cy="197781"/>
              <a:chOff x="1250614" y="374191"/>
              <a:chExt cx="497583" cy="197781"/>
            </a:xfrm>
          </p:grpSpPr>
          <p:sp>
            <p:nvSpPr>
              <p:cNvPr id="34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3" name="グループ化 342"/>
            <p:cNvGrpSpPr/>
            <p:nvPr/>
          </p:nvGrpSpPr>
          <p:grpSpPr>
            <a:xfrm>
              <a:off x="974167" y="511818"/>
              <a:ext cx="1049942" cy="501102"/>
              <a:chOff x="974167" y="511818"/>
              <a:chExt cx="1049942" cy="501102"/>
            </a:xfrm>
          </p:grpSpPr>
          <p:sp>
            <p:nvSpPr>
              <p:cNvPr id="34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8" name="グループ化 347"/>
          <p:cNvGrpSpPr>
            <a:grpSpLocks noChangeAspect="1"/>
          </p:cNvGrpSpPr>
          <p:nvPr/>
        </p:nvGrpSpPr>
        <p:grpSpPr>
          <a:xfrm>
            <a:off x="2748995" y="4745312"/>
            <a:ext cx="629965" cy="1522182"/>
            <a:chOff x="2306375" y="330955"/>
            <a:chExt cx="1049942" cy="2536970"/>
          </a:xfrm>
        </p:grpSpPr>
        <p:sp>
          <p:nvSpPr>
            <p:cNvPr id="349" name="フリーフォーム 348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フリーフォーム 349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フリーフォーム 350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2" name="台形 351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3" name="フリーフォーム 352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4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5" name="台形 354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台形 355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7" name="円/楕円 356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円/楕円 357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円/楕円 358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0" name="フリーフォーム 359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フリーフォーム 360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フリーフォーム 363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5" name="月 364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月 365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角丸四角形 366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角丸四角形 367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9" name="グループ化 368"/>
            <p:cNvGrpSpPr/>
            <p:nvPr/>
          </p:nvGrpSpPr>
          <p:grpSpPr>
            <a:xfrm>
              <a:off x="2582822" y="374191"/>
              <a:ext cx="497583" cy="197781"/>
              <a:chOff x="1250614" y="374191"/>
              <a:chExt cx="497583" cy="197781"/>
            </a:xfrm>
          </p:grpSpPr>
          <p:sp>
            <p:nvSpPr>
              <p:cNvPr id="373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2306375" y="511818"/>
              <a:ext cx="1049942" cy="501102"/>
              <a:chOff x="974167" y="511818"/>
              <a:chExt cx="1049942" cy="501102"/>
            </a:xfrm>
          </p:grpSpPr>
          <p:sp>
            <p:nvSpPr>
              <p:cNvPr id="371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75" name="グループ化 374"/>
          <p:cNvGrpSpPr>
            <a:grpSpLocks noChangeAspect="1"/>
          </p:cNvGrpSpPr>
          <p:nvPr/>
        </p:nvGrpSpPr>
        <p:grpSpPr>
          <a:xfrm>
            <a:off x="4631101" y="4787493"/>
            <a:ext cx="629965" cy="1503506"/>
            <a:chOff x="3941995" y="362081"/>
            <a:chExt cx="1049942" cy="2505844"/>
          </a:xfrm>
        </p:grpSpPr>
        <p:sp>
          <p:nvSpPr>
            <p:cNvPr id="376" name="フリーフォーム 375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7" name="フリーフォーム 376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8" name="片側の 2 つの角を丸めた四角形 377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9" name="フリーフォーム 378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台形 379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フリーフォーム 380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2" name="フリーフォーム 381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角丸四角形 383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6" name="円/楕円 385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8" name="フリーフォーム 387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9" name="フリーフォーム 388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0" name="フリーフォーム 389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1" name="片側の 2 つの角を丸めた四角形 390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フリーフォーム 391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3" name="フリーフォーム 392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4" name="片側の 2 つの角を丸めた四角形 393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 394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6" name="角丸四角形 395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7" name="角丸四角形 396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8" name="グループ化 397"/>
            <p:cNvGrpSpPr/>
            <p:nvPr/>
          </p:nvGrpSpPr>
          <p:grpSpPr>
            <a:xfrm>
              <a:off x="4218442" y="374191"/>
              <a:ext cx="497583" cy="197781"/>
              <a:chOff x="1250614" y="374191"/>
              <a:chExt cx="497583" cy="197781"/>
            </a:xfrm>
          </p:grpSpPr>
          <p:sp>
            <p:nvSpPr>
              <p:cNvPr id="402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9" name="グループ化 398"/>
            <p:cNvGrpSpPr/>
            <p:nvPr/>
          </p:nvGrpSpPr>
          <p:grpSpPr>
            <a:xfrm>
              <a:off x="3941995" y="511818"/>
              <a:ext cx="1049942" cy="501102"/>
              <a:chOff x="974167" y="511818"/>
              <a:chExt cx="1049942" cy="501102"/>
            </a:xfrm>
          </p:grpSpPr>
          <p:sp>
            <p:nvSpPr>
              <p:cNvPr id="400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04" name="グループ化 403"/>
          <p:cNvGrpSpPr>
            <a:grpSpLocks noChangeAspect="1"/>
          </p:cNvGrpSpPr>
          <p:nvPr/>
        </p:nvGrpSpPr>
        <p:grpSpPr>
          <a:xfrm>
            <a:off x="6496963" y="4760391"/>
            <a:ext cx="629965" cy="1530608"/>
            <a:chOff x="5370111" y="316911"/>
            <a:chExt cx="1049942" cy="2551013"/>
          </a:xfrm>
        </p:grpSpPr>
        <p:sp>
          <p:nvSpPr>
            <p:cNvPr id="405" name="フリーフォーム 404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フリーフォーム 405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7" name="フリーフォーム 406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フリーフォーム 407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9" name="グループ化 408"/>
            <p:cNvGrpSpPr/>
            <p:nvPr/>
          </p:nvGrpSpPr>
          <p:grpSpPr>
            <a:xfrm>
              <a:off x="5596485" y="316911"/>
              <a:ext cx="593730" cy="1554063"/>
              <a:chOff x="5596485" y="316911"/>
              <a:chExt cx="593730" cy="1554063"/>
            </a:xfrm>
          </p:grpSpPr>
          <p:sp>
            <p:nvSpPr>
              <p:cNvPr id="418" name="フリーフォーム 417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台形 418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台形 419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420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円/楕円 421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円/楕円 422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フリーフォーム 423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フリーフォーム 425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台形 426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台形 427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台形 428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台形 429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月 430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月 431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3" name="グループ化 432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440" name="月 439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1" name="グループ化 440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446" name="月 445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7" name="月 446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月 447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2" name="グループ化 441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444" name="月 443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5" name="月 444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3" name="月 442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4" name="月 433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月 434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月 435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月 436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月 437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月 438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0" name="角丸四角形 409"/>
            <p:cNvSpPr/>
            <p:nvPr/>
          </p:nvSpPr>
          <p:spPr>
            <a:xfrm>
              <a:off x="576951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角丸四角形 410"/>
            <p:cNvSpPr/>
            <p:nvPr/>
          </p:nvSpPr>
          <p:spPr>
            <a:xfrm>
              <a:off x="596783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2" name="グループ化 411"/>
            <p:cNvGrpSpPr/>
            <p:nvPr/>
          </p:nvGrpSpPr>
          <p:grpSpPr>
            <a:xfrm>
              <a:off x="5646558" y="374191"/>
              <a:ext cx="497583" cy="197781"/>
              <a:chOff x="1250614" y="374191"/>
              <a:chExt cx="497583" cy="197781"/>
            </a:xfrm>
          </p:grpSpPr>
          <p:sp>
            <p:nvSpPr>
              <p:cNvPr id="41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3" name="グループ化 412"/>
            <p:cNvGrpSpPr/>
            <p:nvPr/>
          </p:nvGrpSpPr>
          <p:grpSpPr>
            <a:xfrm>
              <a:off x="5370111" y="511818"/>
              <a:ext cx="1049942" cy="501102"/>
              <a:chOff x="974167" y="511818"/>
              <a:chExt cx="1049942" cy="501102"/>
            </a:xfrm>
          </p:grpSpPr>
          <p:sp>
            <p:nvSpPr>
              <p:cNvPr id="41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49" name="グループ化 448"/>
          <p:cNvGrpSpPr>
            <a:grpSpLocks noChangeAspect="1"/>
          </p:cNvGrpSpPr>
          <p:nvPr/>
        </p:nvGrpSpPr>
        <p:grpSpPr>
          <a:xfrm>
            <a:off x="8418385" y="4780198"/>
            <a:ext cx="629965" cy="1506929"/>
            <a:chOff x="7518167" y="356377"/>
            <a:chExt cx="1049942" cy="2511548"/>
          </a:xfrm>
        </p:grpSpPr>
        <p:sp>
          <p:nvSpPr>
            <p:cNvPr id="450" name="フリーフォーム 449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フリーフォーム 450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フリーフォーム 451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台形 452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4" name="フリーフォーム 453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7" name="フリーフォーム 456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8" name="フリーフォーム 457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9" name="円/楕円 458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0" name="円/楕円 459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フリーフォーム 461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3" name="フリーフォーム 462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4" name="フリーフォーム 463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フリーフォーム 464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フリーフォーム 465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フリーフォーム 466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8" name="フリーフォーム 467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フリーフォーム 468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角丸四角形 469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角丸四角形 470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2" name="グループ化 471"/>
            <p:cNvGrpSpPr/>
            <p:nvPr/>
          </p:nvGrpSpPr>
          <p:grpSpPr>
            <a:xfrm>
              <a:off x="7794614" y="374191"/>
              <a:ext cx="497583" cy="197781"/>
              <a:chOff x="1250614" y="374191"/>
              <a:chExt cx="497583" cy="197781"/>
            </a:xfrm>
          </p:grpSpPr>
          <p:sp>
            <p:nvSpPr>
              <p:cNvPr id="476" name="角丸四角形 22"/>
              <p:cNvSpPr/>
              <p:nvPr/>
            </p:nvSpPr>
            <p:spPr>
              <a:xfrm>
                <a:off x="1250614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角丸四角形 22"/>
              <p:cNvSpPr/>
              <p:nvPr/>
            </p:nvSpPr>
            <p:spPr>
              <a:xfrm flipH="1">
                <a:off x="1530107" y="374191"/>
                <a:ext cx="218090" cy="197781"/>
              </a:xfrm>
              <a:custGeom>
                <a:avLst/>
                <a:gdLst/>
                <a:ahLst/>
                <a:cxnLst/>
                <a:rect l="l" t="t" r="r" b="b"/>
                <a:pathLst>
                  <a:path w="472650" h="428636">
                    <a:moveTo>
                      <a:pt x="307655" y="662"/>
                    </a:moveTo>
                    <a:cubicBezTo>
                      <a:pt x="313734" y="-391"/>
                      <a:pt x="319739" y="-162"/>
                      <a:pt x="325392" y="1153"/>
                    </a:cubicBezTo>
                    <a:cubicBezTo>
                      <a:pt x="325814" y="1343"/>
                      <a:pt x="326235" y="1531"/>
                      <a:pt x="326657" y="1721"/>
                    </a:cubicBezTo>
                    <a:lnTo>
                      <a:pt x="405527" y="1720"/>
                    </a:lnTo>
                    <a:cubicBezTo>
                      <a:pt x="430205" y="1721"/>
                      <a:pt x="450212" y="21727"/>
                      <a:pt x="450212" y="46405"/>
                    </a:cubicBezTo>
                    <a:cubicBezTo>
                      <a:pt x="450212" y="71084"/>
                      <a:pt x="430205" y="91090"/>
                      <a:pt x="405528" y="91090"/>
                    </a:cubicBezTo>
                    <a:lnTo>
                      <a:pt x="320878" y="91090"/>
                    </a:lnTo>
                    <a:lnTo>
                      <a:pt x="278552" y="133416"/>
                    </a:lnTo>
                    <a:lnTo>
                      <a:pt x="280728" y="137877"/>
                    </a:lnTo>
                    <a:lnTo>
                      <a:pt x="318845" y="115871"/>
                    </a:lnTo>
                    <a:lnTo>
                      <a:pt x="325439" y="115002"/>
                    </a:lnTo>
                    <a:lnTo>
                      <a:pt x="357495" y="108141"/>
                    </a:lnTo>
                    <a:lnTo>
                      <a:pt x="443532" y="131194"/>
                    </a:lnTo>
                    <a:cubicBezTo>
                      <a:pt x="464482" y="136808"/>
                      <a:pt x="476917" y="158344"/>
                      <a:pt x="471303" y="179295"/>
                    </a:cubicBezTo>
                    <a:cubicBezTo>
                      <a:pt x="465689" y="200246"/>
                      <a:pt x="444153" y="212679"/>
                      <a:pt x="423202" y="207066"/>
                    </a:cubicBezTo>
                    <a:lnTo>
                      <a:pt x="351338" y="187810"/>
                    </a:lnTo>
                    <a:lnTo>
                      <a:pt x="300202" y="217334"/>
                    </a:lnTo>
                    <a:lnTo>
                      <a:pt x="333029" y="208537"/>
                    </a:lnTo>
                    <a:lnTo>
                      <a:pt x="339045" y="209329"/>
                    </a:lnTo>
                    <a:lnTo>
                      <a:pt x="341727" y="207272"/>
                    </a:lnTo>
                    <a:cubicBezTo>
                      <a:pt x="350585" y="204899"/>
                      <a:pt x="360348" y="205904"/>
                      <a:pt x="368919" y="210852"/>
                    </a:cubicBezTo>
                    <a:lnTo>
                      <a:pt x="439303" y="251489"/>
                    </a:lnTo>
                    <a:cubicBezTo>
                      <a:pt x="456442" y="261384"/>
                      <a:pt x="462316" y="283301"/>
                      <a:pt x="452419" y="300441"/>
                    </a:cubicBezTo>
                    <a:cubicBezTo>
                      <a:pt x="442524" y="317580"/>
                      <a:pt x="420607" y="323452"/>
                      <a:pt x="403468" y="313557"/>
                    </a:cubicBezTo>
                    <a:lnTo>
                      <a:pt x="344679" y="279614"/>
                    </a:lnTo>
                    <a:lnTo>
                      <a:pt x="262083" y="301745"/>
                    </a:lnTo>
                    <a:lnTo>
                      <a:pt x="223389" y="368764"/>
                    </a:lnTo>
                    <a:cubicBezTo>
                      <a:pt x="198598" y="411704"/>
                      <a:pt x="151220" y="433474"/>
                      <a:pt x="104926" y="427730"/>
                    </a:cubicBezTo>
                    <a:lnTo>
                      <a:pt x="59872" y="412579"/>
                    </a:lnTo>
                    <a:lnTo>
                      <a:pt x="24224" y="381135"/>
                    </a:lnTo>
                    <a:cubicBezTo>
                      <a:pt x="-3898" y="343916"/>
                      <a:pt x="-8735" y="292001"/>
                      <a:pt x="16057" y="249061"/>
                    </a:cubicBezTo>
                    <a:lnTo>
                      <a:pt x="77689" y="142311"/>
                    </a:lnTo>
                    <a:cubicBezTo>
                      <a:pt x="85952" y="127998"/>
                      <a:pt x="96727" y="116036"/>
                      <a:pt x="109133" y="106662"/>
                    </a:cubicBezTo>
                    <a:lnTo>
                      <a:pt x="137451" y="92844"/>
                    </a:lnTo>
                    <a:lnTo>
                      <a:pt x="171582" y="44409"/>
                    </a:lnTo>
                    <a:lnTo>
                      <a:pt x="177976" y="40363"/>
                    </a:lnTo>
                    <a:lnTo>
                      <a:pt x="178900" y="36251"/>
                    </a:lnTo>
                    <a:cubicBezTo>
                      <a:pt x="185488" y="26903"/>
                      <a:pt x="195641" y="20069"/>
                      <a:pt x="207799" y="1796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3" name="グループ化 472"/>
            <p:cNvGrpSpPr/>
            <p:nvPr/>
          </p:nvGrpSpPr>
          <p:grpSpPr>
            <a:xfrm>
              <a:off x="7518167" y="511818"/>
              <a:ext cx="1049942" cy="501102"/>
              <a:chOff x="974167" y="511818"/>
              <a:chExt cx="1049942" cy="501102"/>
            </a:xfrm>
          </p:grpSpPr>
          <p:sp>
            <p:nvSpPr>
              <p:cNvPr id="474" name="片側の 2 つの角を丸めた四角形 590"/>
              <p:cNvSpPr/>
              <p:nvPr/>
            </p:nvSpPr>
            <p:spPr>
              <a:xfrm rot="18900000" flipV="1">
                <a:off x="974167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片側の 2 つの角を丸めた四角形 590"/>
              <p:cNvSpPr/>
              <p:nvPr/>
            </p:nvSpPr>
            <p:spPr>
              <a:xfrm rot="2700000" flipH="1" flipV="1">
                <a:off x="1523542" y="512353"/>
                <a:ext cx="501102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439139"/>
                  <a:gd name="connsiteY0" fmla="*/ 82170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393787 w 501102"/>
                  <a:gd name="connsiteY2" fmla="*/ 258518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73937 w 501102"/>
                  <a:gd name="connsiteY1" fmla="*/ 355685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  <a:gd name="connsiteX0" fmla="*/ 112375 w 501102"/>
                  <a:gd name="connsiteY0" fmla="*/ 82170 h 500032"/>
                  <a:gd name="connsiteX1" fmla="*/ 165855 w 501102"/>
                  <a:gd name="connsiteY1" fmla="*/ 363767 h 500032"/>
                  <a:gd name="connsiteX2" fmla="*/ 439588 w 501102"/>
                  <a:gd name="connsiteY2" fmla="*/ 285459 h 500032"/>
                  <a:gd name="connsiteX3" fmla="*/ 501102 w 501102"/>
                  <a:gd name="connsiteY3" fmla="*/ 431064 h 500032"/>
                  <a:gd name="connsiteX4" fmla="*/ 132373 w 501102"/>
                  <a:gd name="connsiteY4" fmla="*/ 497772 h 500032"/>
                  <a:gd name="connsiteX5" fmla="*/ 43630 w 501102"/>
                  <a:gd name="connsiteY5" fmla="*/ 444953 h 500032"/>
                  <a:gd name="connsiteX6" fmla="*/ 43106 w 501102"/>
                  <a:gd name="connsiteY6" fmla="*/ 413466 h 500032"/>
                  <a:gd name="connsiteX7" fmla="*/ 0 w 501102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1102" h="500032">
                    <a:moveTo>
                      <a:pt x="112375" y="82170"/>
                    </a:moveTo>
                    <a:lnTo>
                      <a:pt x="165855" y="363767"/>
                    </a:lnTo>
                    <a:lnTo>
                      <a:pt x="439588" y="285459"/>
                    </a:lnTo>
                    <a:lnTo>
                      <a:pt x="501102" y="431064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pptx408_考えるビジネスウーマンの全身のイラスト</dc:title>
  <dc:subject>pptx408_考えるビジネスウーマンの全身のイラスト</dc:subject>
  <dc:creator>http://www.digipot.net</dc:creator>
  <cp:lastModifiedBy/>
  <cp:revision>1</cp:revision>
  <dcterms:created xsi:type="dcterms:W3CDTF">2014-01-30T05:12:09Z</dcterms:created>
  <dcterms:modified xsi:type="dcterms:W3CDTF">2016-03-11T06:10:45Z</dcterms:modified>
  <cp:category/>
  <cp:version>1</cp:version>
</cp:coreProperties>
</file>